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83991" r:id="rId1"/>
    <p:sldMasterId id="2147484004" r:id="rId2"/>
    <p:sldMasterId id="2147484019" r:id="rId3"/>
    <p:sldMasterId id="2147484031" r:id="rId4"/>
  </p:sldMasterIdLst>
  <p:notesMasterIdLst>
    <p:notesMasterId r:id="rId8"/>
  </p:notesMasterIdLst>
  <p:sldIdLst>
    <p:sldId id="261" r:id="rId5"/>
    <p:sldId id="263" r:id="rId6"/>
    <p:sldId id="262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8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CE1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64"/>
    <p:restoredTop sz="93512"/>
  </p:normalViewPr>
  <p:slideViewPr>
    <p:cSldViewPr snapToGrid="0" snapToObjects="1">
      <p:cViewPr>
        <p:scale>
          <a:sx n="130" d="100"/>
          <a:sy n="130" d="100"/>
        </p:scale>
        <p:origin x="2112" y="1528"/>
      </p:cViewPr>
      <p:guideLst>
        <p:guide orient="horz" pos="228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3.xml"/><Relationship Id="rId12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theme" Target="theme/theme1.xml"/><Relationship Id="rId5" Type="http://schemas.openxmlformats.org/officeDocument/2006/relationships/slide" Target="slides/slide1.xml"/><Relationship Id="rId10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B916D4-D3FC-7E44-806B-AFE67B3FD2DF}" type="datetimeFigureOut">
              <a:rPr lang="en-US" smtClean="0"/>
              <a:t>9/15/20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887189-9274-814D-9CD5-CBA9E19E06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73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EC77C-1FEA-B74A-AB54-A6F95215B8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C7B837-6FB1-CC47-953F-EF49EF2466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113499-17FA-7440-AAFB-D47C8EF03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84498-B2D2-9E4D-8FCA-14244C42AB3F}" type="datetimeFigureOut">
              <a:rPr lang="en-US" smtClean="0"/>
              <a:t>9/15/20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EE08D4-A468-8443-9702-B77B5132D5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F8234F-3B54-5540-9E99-0E0BBDE7A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8938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FC969-3B8B-354F-BF07-AEDE5E380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E9EC110-35DA-8D4F-90A8-913090C78E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1BA700-A73D-DA45-9D9D-B29C1C864F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84498-B2D2-9E4D-8FCA-14244C42AB3F}" type="datetimeFigureOut">
              <a:rPr lang="en-US" smtClean="0"/>
              <a:t>9/15/20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FCE61E-6729-914E-8F90-E25C70EF26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6428F2-8D85-3041-86C4-1891F78A6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0299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3353BC9-B48C-2145-9760-3749CCB154B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054917-1FD7-BA46-BFB6-B92A6C3D71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1FA37F-1432-3B48-92D2-5E8A0A1A00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84498-B2D2-9E4D-8FCA-14244C42AB3F}" type="datetimeFigureOut">
              <a:rPr lang="en-US" smtClean="0"/>
              <a:t>9/15/20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BBC770-E0B4-2246-8189-8D4FFEDD76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211D7D-6B56-4A47-BA25-82B6B1129B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7871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694902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 sz="3400" b="0" i="0" baseline="0">
                <a:solidFill>
                  <a:srgbClr val="464646"/>
                </a:solidFill>
                <a:latin typeface="Karla" charset="0"/>
                <a:ea typeface="Karla" charset="0"/>
                <a:cs typeface="Karla" charset="0"/>
              </a:defRPr>
            </a:lvl1pPr>
          </a:lstStyle>
          <a:p>
            <a:r>
              <a:rPr lang="en-US"/>
              <a:t>Lecture #: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81B7CCDB-6D39-0547-B7B3-C80E39D6513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082800" y="2958528"/>
            <a:ext cx="8026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Karla" charset="0"/>
                <a:ea typeface="Karla" charset="0"/>
                <a:cs typeface="Karla" charset="0"/>
              </a:rPr>
              <a:t>CS109A Introduction to Data Science</a:t>
            </a:r>
            <a:endParaRPr lang="en-US" sz="2400" b="0" i="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pPr algn="ctr"/>
            <a:r>
              <a:rPr 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 Protopapas,</a:t>
            </a:r>
            <a:r>
              <a:rPr lang="en-US" sz="2400" b="0" i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Kevin Rader and Chris Tanner</a:t>
            </a:r>
          </a:p>
        </p:txBody>
      </p:sp>
      <p:grpSp>
        <p:nvGrpSpPr>
          <p:cNvPr id="12" name="Group 11"/>
          <p:cNvGrpSpPr>
            <a:grpSpLocks noChangeAspect="1"/>
          </p:cNvGrpSpPr>
          <p:nvPr/>
        </p:nvGrpSpPr>
        <p:grpSpPr>
          <a:xfrm>
            <a:off x="4475134" y="4428549"/>
            <a:ext cx="3154320" cy="1764795"/>
            <a:chOff x="3383860" y="4092499"/>
            <a:chExt cx="1774304" cy="1102997"/>
          </a:xfrm>
        </p:grpSpPr>
        <p:pic>
          <p:nvPicPr>
            <p:cNvPr id="13" name="Picture 12" descr="iacs.png"/>
            <p:cNvPicPr>
              <a:picLocks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3860" y="4092501"/>
              <a:ext cx="874886" cy="1102995"/>
            </a:xfrm>
            <a:prstGeom prst="rect">
              <a:avLst/>
            </a:prstGeom>
          </p:spPr>
        </p:pic>
        <p:pic>
          <p:nvPicPr>
            <p:cNvPr id="14" name="Picture 13" descr="harvard.png"/>
            <p:cNvPicPr>
              <a:picLocks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3769" y="4092499"/>
              <a:ext cx="874395" cy="11029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978181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>
                <a:solidFill>
                  <a:srgbClr val="46464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81B7CCDB-6D39-0547-B7B3-C80E39D6513A}" type="slidenum">
              <a:rPr lang="en-US" smtClean="0"/>
              <a:t>‹#›</a:t>
            </a:fld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7" name="Picture 6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8" name="Picture 7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cxnSp>
        <p:nvCxnSpPr>
          <p:cNvPr id="10" name="Straight Connector 9"/>
          <p:cNvCxnSpPr/>
          <p:nvPr/>
        </p:nvCxnSpPr>
        <p:spPr>
          <a:xfrm>
            <a:off x="0" y="789856"/>
            <a:ext cx="12192000" cy="0"/>
          </a:xfrm>
          <a:prstGeom prst="line">
            <a:avLst/>
          </a:prstGeom>
          <a:ln w="9525" cmpd="sng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015746" y="6400800"/>
            <a:ext cx="228780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CS109A, Protopapas, Rader, Tanner</a:t>
            </a:r>
          </a:p>
        </p:txBody>
      </p:sp>
    </p:spTree>
    <p:extLst>
      <p:ext uri="{BB962C8B-B14F-4D97-AF65-F5344CB8AC3E}">
        <p14:creationId xmlns:p14="http://schemas.microsoft.com/office/powerpoint/2010/main" val="160829847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ly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2951" y="357487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81B7CCDB-6D39-0547-B7B3-C80E39D6513A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015747" y="6400800"/>
            <a:ext cx="22878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CS109A, Protopapas, Rader, Tanner</a:t>
            </a:r>
          </a:p>
        </p:txBody>
      </p:sp>
      <p:grpSp>
        <p:nvGrpSpPr>
          <p:cNvPr id="10" name="Group 9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1" name="Picture 10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3" name="Picture 12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44830715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82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6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4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2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09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27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4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431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A13833A1-46C9-FB45-812F-A8AC7B5136EB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0109057" y="6109785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 Protopapas</a:t>
            </a:r>
          </a:p>
        </p:txBody>
      </p:sp>
      <p:grpSp>
        <p:nvGrpSpPr>
          <p:cNvPr id="13" name="Group 12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4" name="Picture 13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5" name="Picture 14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140056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4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4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1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0" y="1535114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4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1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0" y="2174875"/>
            <a:ext cx="5389033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A13833A1-46C9-FB45-812F-A8AC7B5136EB}" type="slidenum">
              <a:rPr lang="en-US" smtClean="0"/>
              <a:t>‹#›</a:t>
            </a:fld>
            <a:endParaRPr lang="en-US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6" name="Picture 15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7" name="Picture 16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610399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9958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81B7CCDB-6D39-0547-B7B3-C80E39D6513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015747" y="6400800"/>
            <a:ext cx="22878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CS109A, Protopapas, Rader, Tanner</a:t>
            </a:r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2" name="Picture 11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3" name="Picture 12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64545619"/>
      </p:ext>
    </p:extLst>
  </p:cSld>
  <p:clrMapOvr>
    <a:masterClrMapping/>
  </p:clrMapOvr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A13833A1-46C9-FB45-812F-A8AC7B5136E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5015747" y="6400800"/>
            <a:ext cx="22878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CS109A, Protopapas, Rader, Tanner</a:t>
            </a:r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0" name="Picture 9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1" name="Picture 10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627127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000566-4D60-3746-BBE4-091DFA59F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6E72B3-6557-6442-8E6F-7366038A91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BD38F9-B51C-F741-8010-10DC5314BF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84498-B2D2-9E4D-8FCA-14244C42AB3F}" type="datetimeFigureOut">
              <a:rPr lang="en-US" smtClean="0"/>
              <a:t>9/15/20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2F3997-360D-AD44-B0AA-AA8428323A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64F16C-268D-B942-A85F-4292A2442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18589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1"/>
            <a:ext cx="4011084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82" indent="0">
              <a:buNone/>
              <a:defRPr sz="1200"/>
            </a:lvl2pPr>
            <a:lvl3pPr marL="914364" indent="0">
              <a:buNone/>
              <a:defRPr sz="1000"/>
            </a:lvl3pPr>
            <a:lvl4pPr marL="1371545" indent="0">
              <a:buNone/>
              <a:defRPr sz="900"/>
            </a:lvl4pPr>
            <a:lvl5pPr marL="1828727" indent="0">
              <a:buNone/>
              <a:defRPr sz="900"/>
            </a:lvl5pPr>
            <a:lvl6pPr marL="2285909" indent="0">
              <a:buNone/>
              <a:defRPr sz="900"/>
            </a:lvl6pPr>
            <a:lvl7pPr marL="2743091" indent="0">
              <a:buNone/>
              <a:defRPr sz="900"/>
            </a:lvl7pPr>
            <a:lvl8pPr marL="3200272" indent="0">
              <a:buNone/>
              <a:defRPr sz="900"/>
            </a:lvl8pPr>
            <a:lvl9pPr marL="3657454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50995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182" indent="0">
              <a:buNone/>
              <a:defRPr sz="2800"/>
            </a:lvl2pPr>
            <a:lvl3pPr marL="914364" indent="0">
              <a:buNone/>
              <a:defRPr sz="2400"/>
            </a:lvl3pPr>
            <a:lvl4pPr marL="1371545" indent="0">
              <a:buNone/>
              <a:defRPr sz="2000"/>
            </a:lvl4pPr>
            <a:lvl5pPr marL="1828727" indent="0">
              <a:buNone/>
              <a:defRPr sz="2000"/>
            </a:lvl5pPr>
            <a:lvl6pPr marL="2285909" indent="0">
              <a:buNone/>
              <a:defRPr sz="2000"/>
            </a:lvl6pPr>
            <a:lvl7pPr marL="2743091" indent="0">
              <a:buNone/>
              <a:defRPr sz="2000"/>
            </a:lvl7pPr>
            <a:lvl8pPr marL="3200272" indent="0">
              <a:buNone/>
              <a:defRPr sz="2000"/>
            </a:lvl8pPr>
            <a:lvl9pPr marL="3657454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82" indent="0">
              <a:buNone/>
              <a:defRPr sz="1200"/>
            </a:lvl2pPr>
            <a:lvl3pPr marL="914364" indent="0">
              <a:buNone/>
              <a:defRPr sz="1000"/>
            </a:lvl3pPr>
            <a:lvl4pPr marL="1371545" indent="0">
              <a:buNone/>
              <a:defRPr sz="900"/>
            </a:lvl4pPr>
            <a:lvl5pPr marL="1828727" indent="0">
              <a:buNone/>
              <a:defRPr sz="900"/>
            </a:lvl5pPr>
            <a:lvl6pPr marL="2285909" indent="0">
              <a:buNone/>
              <a:defRPr sz="900"/>
            </a:lvl6pPr>
            <a:lvl7pPr marL="2743091" indent="0">
              <a:buNone/>
              <a:defRPr sz="900"/>
            </a:lvl7pPr>
            <a:lvl8pPr marL="3200272" indent="0">
              <a:buNone/>
              <a:defRPr sz="900"/>
            </a:lvl8pPr>
            <a:lvl9pPr marL="3657454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92794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596482"/>
            <a:ext cx="10972800" cy="211114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3219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36257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Exercis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A22DB-FEE8-2E4A-8B65-7798D0AB4A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474792"/>
            <a:ext cx="10515600" cy="73713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URL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9D7E88B-573E-3C44-ABF1-1BB6D8E1B0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425817-4A14-AE4C-935C-34251C0CF1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322AAE-88F2-094B-BD24-7A4E24AB3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604A511-71A5-2540-97AC-AD30E2BB60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85F3A431-4B05-674F-A8FD-CD709642281C}"/>
              </a:ext>
            </a:extLst>
          </p:cNvPr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1" name="Picture 10" descr="iacs.png">
              <a:extLst>
                <a:ext uri="{FF2B5EF4-FFF2-40B4-BE49-F238E27FC236}">
                  <a16:creationId xmlns:a16="http://schemas.microsoft.com/office/drawing/2014/main" id="{863225A8-F6AD-6B4C-9FA2-E46AB25801A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2" name="Picture 11" descr="harvard.png">
              <a:extLst>
                <a:ext uri="{FF2B5EF4-FFF2-40B4-BE49-F238E27FC236}">
                  <a16:creationId xmlns:a16="http://schemas.microsoft.com/office/drawing/2014/main" id="{8BB7C2FA-7277-8D45-8C56-7C0C909DC8D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184111EF-7787-2847-9FA8-9EDB5CCB9E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6544" y="216660"/>
            <a:ext cx="5378912" cy="3802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787064"/>
      </p:ext>
    </p:extLst>
  </p:cSld>
  <p:clrMapOvr>
    <a:masterClrMapping/>
  </p:clrMapOvr>
  <p:hf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Exercis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A22DB-FEE8-2E4A-8B65-7798D0AB4A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474792"/>
            <a:ext cx="10515600" cy="73713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URL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9D7E88B-573E-3C44-ABF1-1BB6D8E1B0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425817-4A14-AE4C-935C-34251C0CF1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cap="small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322AAE-88F2-094B-BD24-7A4E24AB3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6AAA-7C75-FB4B-8EA1-06B22787237D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604A511-71A5-2540-97AC-AD30E2BB604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85F3A431-4B05-674F-A8FD-CD709642281C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1" name="Picture 10" descr="iacs.png">
              <a:extLst>
                <a:ext uri="{FF2B5EF4-FFF2-40B4-BE49-F238E27FC236}">
                  <a16:creationId xmlns:a16="http://schemas.microsoft.com/office/drawing/2014/main" id="{863225A8-F6AD-6B4C-9FA2-E46AB25801A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2" name="Picture 11" descr="harvard.png">
              <a:extLst>
                <a:ext uri="{FF2B5EF4-FFF2-40B4-BE49-F238E27FC236}">
                  <a16:creationId xmlns:a16="http://schemas.microsoft.com/office/drawing/2014/main" id="{8BB7C2FA-7277-8D45-8C56-7C0C909DC8D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184111EF-7787-2847-9FA8-9EDB5CCB9EA5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406544" y="216660"/>
            <a:ext cx="5378912" cy="3802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24402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443199" y="2653800"/>
            <a:ext cx="7305603" cy="1093200"/>
          </a:xfrm>
          <a:prstGeom prst="rect">
            <a:avLst/>
          </a:prstGeom>
        </p:spPr>
        <p:txBody>
          <a:bodyPr anchor="ctr"/>
          <a:lstStyle>
            <a:lvl1pPr marL="609585" indent="-474121">
              <a:spcBef>
                <a:spcPts val="800"/>
              </a:spcBef>
              <a:buClr>
                <a:schemeClr val="accent1"/>
              </a:buClr>
              <a:buSzPts val="2000"/>
              <a:buFont typeface="Helvetica"/>
              <a:buChar char="✖"/>
              <a:defRPr sz="2667" b="0" i="1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indent="-474121">
              <a:spcBef>
                <a:spcPts val="800"/>
              </a:spcBef>
              <a:buClr>
                <a:schemeClr val="accent1"/>
              </a:buClr>
              <a:buSzPts val="2000"/>
              <a:buFont typeface="Helvetica"/>
              <a:defRPr sz="2667" b="0" i="1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indent="-474121">
              <a:spcBef>
                <a:spcPts val="800"/>
              </a:spcBef>
              <a:buClr>
                <a:schemeClr val="accent1"/>
              </a:buClr>
              <a:buSzPts val="2000"/>
              <a:buFont typeface="Helvetica"/>
              <a:defRPr sz="2667" b="0" i="1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indent="-474121">
              <a:spcBef>
                <a:spcPts val="800"/>
              </a:spcBef>
              <a:buClr>
                <a:schemeClr val="accent1"/>
              </a:buClr>
              <a:buSzPts val="2000"/>
              <a:buFont typeface="Helvetica"/>
              <a:defRPr sz="2667" b="0" i="1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indent="-474121">
              <a:spcBef>
                <a:spcPts val="800"/>
              </a:spcBef>
              <a:buClr>
                <a:schemeClr val="accent1"/>
              </a:buClr>
              <a:buSzPts val="2000"/>
              <a:buFont typeface="Helvetica"/>
              <a:defRPr sz="2667" b="0" i="1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grpSp>
        <p:nvGrpSpPr>
          <p:cNvPr id="605" name="Google Shape;483;p4"/>
          <p:cNvGrpSpPr/>
          <p:nvPr/>
        </p:nvGrpSpPr>
        <p:grpSpPr>
          <a:xfrm>
            <a:off x="2753689" y="-2174796"/>
            <a:ext cx="7105833" cy="2096247"/>
            <a:chOff x="0" y="0"/>
            <a:chExt cx="5329373" cy="1572184"/>
          </a:xfrm>
        </p:grpSpPr>
        <p:sp>
          <p:nvSpPr>
            <p:cNvPr id="602" name="Google Shape;484;p4"/>
            <p:cNvSpPr/>
            <p:nvPr/>
          </p:nvSpPr>
          <p:spPr>
            <a:xfrm>
              <a:off x="567575" y="-1"/>
              <a:ext cx="4450389" cy="5424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527" y="0"/>
                  </a:moveTo>
                  <a:lnTo>
                    <a:pt x="21202" y="4865"/>
                  </a:lnTo>
                  <a:lnTo>
                    <a:pt x="21031" y="7267"/>
                  </a:lnTo>
                  <a:lnTo>
                    <a:pt x="20860" y="9667"/>
                  </a:lnTo>
                  <a:lnTo>
                    <a:pt x="20649" y="12467"/>
                  </a:lnTo>
                  <a:lnTo>
                    <a:pt x="20210" y="17933"/>
                  </a:lnTo>
                  <a:lnTo>
                    <a:pt x="19991" y="20667"/>
                  </a:lnTo>
                  <a:lnTo>
                    <a:pt x="19975" y="20600"/>
                  </a:lnTo>
                  <a:lnTo>
                    <a:pt x="16724" y="20733"/>
                  </a:lnTo>
                  <a:lnTo>
                    <a:pt x="13474" y="20867"/>
                  </a:lnTo>
                  <a:lnTo>
                    <a:pt x="6972" y="21000"/>
                  </a:lnTo>
                  <a:lnTo>
                    <a:pt x="3494" y="21000"/>
                  </a:lnTo>
                  <a:lnTo>
                    <a:pt x="1755" y="21067"/>
                  </a:lnTo>
                  <a:lnTo>
                    <a:pt x="16" y="21200"/>
                  </a:lnTo>
                  <a:lnTo>
                    <a:pt x="0" y="21267"/>
                  </a:lnTo>
                  <a:lnTo>
                    <a:pt x="0" y="21467"/>
                  </a:lnTo>
                  <a:lnTo>
                    <a:pt x="16" y="21535"/>
                  </a:lnTo>
                  <a:lnTo>
                    <a:pt x="1642" y="21600"/>
                  </a:lnTo>
                  <a:lnTo>
                    <a:pt x="3267" y="21535"/>
                  </a:lnTo>
                  <a:lnTo>
                    <a:pt x="6517" y="21400"/>
                  </a:lnTo>
                  <a:lnTo>
                    <a:pt x="13018" y="21267"/>
                  </a:lnTo>
                  <a:lnTo>
                    <a:pt x="16497" y="21135"/>
                  </a:lnTo>
                  <a:lnTo>
                    <a:pt x="19975" y="21067"/>
                  </a:lnTo>
                  <a:lnTo>
                    <a:pt x="19991" y="21135"/>
                  </a:lnTo>
                  <a:lnTo>
                    <a:pt x="19999" y="21067"/>
                  </a:lnTo>
                  <a:lnTo>
                    <a:pt x="20243" y="18533"/>
                  </a:lnTo>
                  <a:lnTo>
                    <a:pt x="20462" y="15867"/>
                  </a:lnTo>
                  <a:lnTo>
                    <a:pt x="20682" y="13133"/>
                  </a:lnTo>
                  <a:lnTo>
                    <a:pt x="20885" y="10333"/>
                  </a:lnTo>
                  <a:lnTo>
                    <a:pt x="21072" y="7800"/>
                  </a:lnTo>
                  <a:lnTo>
                    <a:pt x="21250" y="5267"/>
                  </a:lnTo>
                  <a:lnTo>
                    <a:pt x="21429" y="2665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 sz="2400"/>
            </a:p>
          </p:txBody>
        </p:sp>
        <p:sp>
          <p:nvSpPr>
            <p:cNvPr id="603" name="Google Shape;485;p4"/>
            <p:cNvSpPr/>
            <p:nvPr/>
          </p:nvSpPr>
          <p:spPr>
            <a:xfrm>
              <a:off x="-1" y="0"/>
              <a:ext cx="5329375" cy="15721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924" y="6073"/>
                  </a:moveTo>
                  <a:lnTo>
                    <a:pt x="20046" y="6187"/>
                  </a:lnTo>
                  <a:lnTo>
                    <a:pt x="20168" y="6280"/>
                  </a:lnTo>
                  <a:lnTo>
                    <a:pt x="20297" y="6394"/>
                  </a:lnTo>
                  <a:lnTo>
                    <a:pt x="20419" y="6510"/>
                  </a:lnTo>
                  <a:lnTo>
                    <a:pt x="20568" y="6694"/>
                  </a:lnTo>
                  <a:lnTo>
                    <a:pt x="20718" y="6947"/>
                  </a:lnTo>
                  <a:lnTo>
                    <a:pt x="20860" y="7223"/>
                  </a:lnTo>
                  <a:lnTo>
                    <a:pt x="20989" y="7568"/>
                  </a:lnTo>
                  <a:lnTo>
                    <a:pt x="21098" y="7867"/>
                  </a:lnTo>
                  <a:lnTo>
                    <a:pt x="21193" y="8235"/>
                  </a:lnTo>
                  <a:lnTo>
                    <a:pt x="21274" y="8603"/>
                  </a:lnTo>
                  <a:lnTo>
                    <a:pt x="21349" y="9017"/>
                  </a:lnTo>
                  <a:lnTo>
                    <a:pt x="21410" y="9431"/>
                  </a:lnTo>
                  <a:lnTo>
                    <a:pt x="21464" y="9868"/>
                  </a:lnTo>
                  <a:lnTo>
                    <a:pt x="21505" y="10329"/>
                  </a:lnTo>
                  <a:lnTo>
                    <a:pt x="21532" y="10788"/>
                  </a:lnTo>
                  <a:lnTo>
                    <a:pt x="21512" y="10812"/>
                  </a:lnTo>
                  <a:lnTo>
                    <a:pt x="21485" y="10812"/>
                  </a:lnTo>
                  <a:lnTo>
                    <a:pt x="21464" y="10834"/>
                  </a:lnTo>
                  <a:lnTo>
                    <a:pt x="21451" y="10881"/>
                  </a:lnTo>
                  <a:lnTo>
                    <a:pt x="21451" y="10903"/>
                  </a:lnTo>
                  <a:lnTo>
                    <a:pt x="21457" y="10926"/>
                  </a:lnTo>
                  <a:lnTo>
                    <a:pt x="21478" y="10950"/>
                  </a:lnTo>
                  <a:lnTo>
                    <a:pt x="21498" y="10972"/>
                  </a:lnTo>
                  <a:lnTo>
                    <a:pt x="21539" y="10950"/>
                  </a:lnTo>
                  <a:lnTo>
                    <a:pt x="21552" y="11110"/>
                  </a:lnTo>
                  <a:lnTo>
                    <a:pt x="21552" y="11133"/>
                  </a:lnTo>
                  <a:lnTo>
                    <a:pt x="21566" y="11157"/>
                  </a:lnTo>
                  <a:lnTo>
                    <a:pt x="21559" y="11593"/>
                  </a:lnTo>
                  <a:lnTo>
                    <a:pt x="21471" y="11640"/>
                  </a:lnTo>
                  <a:lnTo>
                    <a:pt x="21464" y="11455"/>
                  </a:lnTo>
                  <a:lnTo>
                    <a:pt x="21457" y="11295"/>
                  </a:lnTo>
                  <a:lnTo>
                    <a:pt x="21464" y="11226"/>
                  </a:lnTo>
                  <a:lnTo>
                    <a:pt x="21451" y="10995"/>
                  </a:lnTo>
                  <a:lnTo>
                    <a:pt x="21430" y="10765"/>
                  </a:lnTo>
                  <a:lnTo>
                    <a:pt x="21403" y="10536"/>
                  </a:lnTo>
                  <a:lnTo>
                    <a:pt x="21376" y="10329"/>
                  </a:lnTo>
                  <a:lnTo>
                    <a:pt x="21342" y="10122"/>
                  </a:lnTo>
                  <a:lnTo>
                    <a:pt x="21301" y="9915"/>
                  </a:lnTo>
                  <a:lnTo>
                    <a:pt x="21220" y="9523"/>
                  </a:lnTo>
                  <a:lnTo>
                    <a:pt x="21125" y="9178"/>
                  </a:lnTo>
                  <a:lnTo>
                    <a:pt x="21016" y="8833"/>
                  </a:lnTo>
                  <a:lnTo>
                    <a:pt x="20908" y="8511"/>
                  </a:lnTo>
                  <a:lnTo>
                    <a:pt x="20799" y="8235"/>
                  </a:lnTo>
                  <a:lnTo>
                    <a:pt x="20677" y="7913"/>
                  </a:lnTo>
                  <a:lnTo>
                    <a:pt x="20548" y="7660"/>
                  </a:lnTo>
                  <a:lnTo>
                    <a:pt x="20412" y="7430"/>
                  </a:lnTo>
                  <a:lnTo>
                    <a:pt x="20277" y="7223"/>
                  </a:lnTo>
                  <a:lnTo>
                    <a:pt x="20155" y="7062"/>
                  </a:lnTo>
                  <a:lnTo>
                    <a:pt x="19897" y="6832"/>
                  </a:lnTo>
                  <a:lnTo>
                    <a:pt x="19761" y="6786"/>
                  </a:lnTo>
                  <a:lnTo>
                    <a:pt x="19924" y="6073"/>
                  </a:lnTo>
                  <a:close/>
                  <a:moveTo>
                    <a:pt x="21430" y="13572"/>
                  </a:moveTo>
                  <a:lnTo>
                    <a:pt x="21444" y="13595"/>
                  </a:lnTo>
                  <a:lnTo>
                    <a:pt x="21430" y="13871"/>
                  </a:lnTo>
                  <a:lnTo>
                    <a:pt x="21417" y="14101"/>
                  </a:lnTo>
                  <a:lnTo>
                    <a:pt x="21403" y="14193"/>
                  </a:lnTo>
                  <a:lnTo>
                    <a:pt x="21396" y="14308"/>
                  </a:lnTo>
                  <a:lnTo>
                    <a:pt x="21376" y="14216"/>
                  </a:lnTo>
                  <a:lnTo>
                    <a:pt x="21369" y="14101"/>
                  </a:lnTo>
                  <a:lnTo>
                    <a:pt x="21369" y="13986"/>
                  </a:lnTo>
                  <a:lnTo>
                    <a:pt x="21383" y="13871"/>
                  </a:lnTo>
                  <a:lnTo>
                    <a:pt x="21403" y="13710"/>
                  </a:lnTo>
                  <a:lnTo>
                    <a:pt x="21430" y="13572"/>
                  </a:lnTo>
                  <a:close/>
                  <a:moveTo>
                    <a:pt x="18485" y="13779"/>
                  </a:moveTo>
                  <a:lnTo>
                    <a:pt x="18519" y="13802"/>
                  </a:lnTo>
                  <a:lnTo>
                    <a:pt x="18505" y="14170"/>
                  </a:lnTo>
                  <a:lnTo>
                    <a:pt x="18499" y="14561"/>
                  </a:lnTo>
                  <a:lnTo>
                    <a:pt x="18485" y="13779"/>
                  </a:lnTo>
                  <a:close/>
                  <a:moveTo>
                    <a:pt x="12900" y="9730"/>
                  </a:moveTo>
                  <a:lnTo>
                    <a:pt x="12900" y="9799"/>
                  </a:lnTo>
                  <a:lnTo>
                    <a:pt x="12948" y="10144"/>
                  </a:lnTo>
                  <a:lnTo>
                    <a:pt x="12995" y="10512"/>
                  </a:lnTo>
                  <a:lnTo>
                    <a:pt x="13029" y="10881"/>
                  </a:lnTo>
                  <a:lnTo>
                    <a:pt x="13063" y="11271"/>
                  </a:lnTo>
                  <a:lnTo>
                    <a:pt x="13084" y="11640"/>
                  </a:lnTo>
                  <a:lnTo>
                    <a:pt x="13097" y="12031"/>
                  </a:lnTo>
                  <a:lnTo>
                    <a:pt x="13104" y="12421"/>
                  </a:lnTo>
                  <a:lnTo>
                    <a:pt x="13090" y="12813"/>
                  </a:lnTo>
                  <a:lnTo>
                    <a:pt x="13077" y="13020"/>
                  </a:lnTo>
                  <a:lnTo>
                    <a:pt x="13063" y="13204"/>
                  </a:lnTo>
                  <a:lnTo>
                    <a:pt x="13043" y="13365"/>
                  </a:lnTo>
                  <a:lnTo>
                    <a:pt x="13016" y="13526"/>
                  </a:lnTo>
                  <a:lnTo>
                    <a:pt x="12988" y="13687"/>
                  </a:lnTo>
                  <a:lnTo>
                    <a:pt x="12921" y="13963"/>
                  </a:lnTo>
                  <a:lnTo>
                    <a:pt x="12887" y="14101"/>
                  </a:lnTo>
                  <a:lnTo>
                    <a:pt x="12799" y="14308"/>
                  </a:lnTo>
                  <a:lnTo>
                    <a:pt x="12710" y="14492"/>
                  </a:lnTo>
                  <a:lnTo>
                    <a:pt x="12608" y="14607"/>
                  </a:lnTo>
                  <a:lnTo>
                    <a:pt x="12493" y="14722"/>
                  </a:lnTo>
                  <a:lnTo>
                    <a:pt x="12385" y="14768"/>
                  </a:lnTo>
                  <a:lnTo>
                    <a:pt x="12276" y="14814"/>
                  </a:lnTo>
                  <a:lnTo>
                    <a:pt x="12161" y="14837"/>
                  </a:lnTo>
                  <a:lnTo>
                    <a:pt x="12052" y="14860"/>
                  </a:lnTo>
                  <a:lnTo>
                    <a:pt x="11604" y="14860"/>
                  </a:lnTo>
                  <a:lnTo>
                    <a:pt x="10640" y="14929"/>
                  </a:lnTo>
                  <a:lnTo>
                    <a:pt x="9684" y="14975"/>
                  </a:lnTo>
                  <a:lnTo>
                    <a:pt x="8727" y="15044"/>
                  </a:lnTo>
                  <a:lnTo>
                    <a:pt x="8659" y="15021"/>
                  </a:lnTo>
                  <a:lnTo>
                    <a:pt x="8598" y="14998"/>
                  </a:lnTo>
                  <a:lnTo>
                    <a:pt x="8537" y="14929"/>
                  </a:lnTo>
                  <a:lnTo>
                    <a:pt x="8489" y="14837"/>
                  </a:lnTo>
                  <a:lnTo>
                    <a:pt x="8442" y="14745"/>
                  </a:lnTo>
                  <a:lnTo>
                    <a:pt x="8408" y="14607"/>
                  </a:lnTo>
                  <a:lnTo>
                    <a:pt x="8367" y="14469"/>
                  </a:lnTo>
                  <a:lnTo>
                    <a:pt x="8313" y="14147"/>
                  </a:lnTo>
                  <a:lnTo>
                    <a:pt x="8293" y="13963"/>
                  </a:lnTo>
                  <a:lnTo>
                    <a:pt x="8252" y="13572"/>
                  </a:lnTo>
                  <a:lnTo>
                    <a:pt x="8231" y="13158"/>
                  </a:lnTo>
                  <a:lnTo>
                    <a:pt x="8211" y="12767"/>
                  </a:lnTo>
                  <a:lnTo>
                    <a:pt x="8198" y="12376"/>
                  </a:lnTo>
                  <a:lnTo>
                    <a:pt x="8198" y="12007"/>
                  </a:lnTo>
                  <a:lnTo>
                    <a:pt x="8204" y="11640"/>
                  </a:lnTo>
                  <a:lnTo>
                    <a:pt x="8211" y="11271"/>
                  </a:lnTo>
                  <a:lnTo>
                    <a:pt x="8231" y="10903"/>
                  </a:lnTo>
                  <a:lnTo>
                    <a:pt x="8252" y="10536"/>
                  </a:lnTo>
                  <a:lnTo>
                    <a:pt x="8279" y="10167"/>
                  </a:lnTo>
                  <a:lnTo>
                    <a:pt x="8306" y="9799"/>
                  </a:lnTo>
                  <a:lnTo>
                    <a:pt x="10607" y="9730"/>
                  </a:lnTo>
                  <a:close/>
                  <a:moveTo>
                    <a:pt x="17997" y="14101"/>
                  </a:moveTo>
                  <a:lnTo>
                    <a:pt x="18003" y="14193"/>
                  </a:lnTo>
                  <a:lnTo>
                    <a:pt x="18017" y="14262"/>
                  </a:lnTo>
                  <a:lnTo>
                    <a:pt x="18031" y="14308"/>
                  </a:lnTo>
                  <a:lnTo>
                    <a:pt x="18051" y="14354"/>
                  </a:lnTo>
                  <a:lnTo>
                    <a:pt x="18098" y="14377"/>
                  </a:lnTo>
                  <a:lnTo>
                    <a:pt x="18126" y="14400"/>
                  </a:lnTo>
                  <a:lnTo>
                    <a:pt x="18146" y="14377"/>
                  </a:lnTo>
                  <a:lnTo>
                    <a:pt x="18126" y="15113"/>
                  </a:lnTo>
                  <a:lnTo>
                    <a:pt x="18112" y="15872"/>
                  </a:lnTo>
                  <a:lnTo>
                    <a:pt x="18092" y="17367"/>
                  </a:lnTo>
                  <a:lnTo>
                    <a:pt x="18051" y="17436"/>
                  </a:lnTo>
                  <a:lnTo>
                    <a:pt x="18017" y="17529"/>
                  </a:lnTo>
                  <a:lnTo>
                    <a:pt x="17990" y="17620"/>
                  </a:lnTo>
                  <a:lnTo>
                    <a:pt x="17970" y="17736"/>
                  </a:lnTo>
                  <a:lnTo>
                    <a:pt x="17963" y="17620"/>
                  </a:lnTo>
                  <a:lnTo>
                    <a:pt x="17956" y="17620"/>
                  </a:lnTo>
                  <a:lnTo>
                    <a:pt x="17935" y="17160"/>
                  </a:lnTo>
                  <a:lnTo>
                    <a:pt x="17935" y="16240"/>
                  </a:lnTo>
                  <a:lnTo>
                    <a:pt x="17942" y="15780"/>
                  </a:lnTo>
                  <a:lnTo>
                    <a:pt x="17949" y="15205"/>
                  </a:lnTo>
                  <a:lnTo>
                    <a:pt x="17956" y="14929"/>
                  </a:lnTo>
                  <a:lnTo>
                    <a:pt x="17970" y="14653"/>
                  </a:lnTo>
                  <a:lnTo>
                    <a:pt x="17983" y="14377"/>
                  </a:lnTo>
                  <a:lnTo>
                    <a:pt x="17997" y="14101"/>
                  </a:lnTo>
                  <a:close/>
                  <a:moveTo>
                    <a:pt x="18546" y="13802"/>
                  </a:moveTo>
                  <a:lnTo>
                    <a:pt x="18546" y="13871"/>
                  </a:lnTo>
                  <a:lnTo>
                    <a:pt x="18560" y="13917"/>
                  </a:lnTo>
                  <a:lnTo>
                    <a:pt x="18546" y="14377"/>
                  </a:lnTo>
                  <a:lnTo>
                    <a:pt x="18540" y="14837"/>
                  </a:lnTo>
                  <a:lnTo>
                    <a:pt x="18526" y="15780"/>
                  </a:lnTo>
                  <a:lnTo>
                    <a:pt x="18478" y="18172"/>
                  </a:lnTo>
                  <a:lnTo>
                    <a:pt x="18472" y="18172"/>
                  </a:lnTo>
                  <a:lnTo>
                    <a:pt x="18505" y="16056"/>
                  </a:lnTo>
                  <a:lnTo>
                    <a:pt x="18526" y="14929"/>
                  </a:lnTo>
                  <a:lnTo>
                    <a:pt x="18533" y="14354"/>
                  </a:lnTo>
                  <a:lnTo>
                    <a:pt x="18533" y="13802"/>
                  </a:lnTo>
                  <a:close/>
                  <a:moveTo>
                    <a:pt x="18370" y="13572"/>
                  </a:moveTo>
                  <a:lnTo>
                    <a:pt x="18397" y="13618"/>
                  </a:lnTo>
                  <a:lnTo>
                    <a:pt x="18411" y="13664"/>
                  </a:lnTo>
                  <a:lnTo>
                    <a:pt x="18417" y="13710"/>
                  </a:lnTo>
                  <a:lnTo>
                    <a:pt x="18431" y="13825"/>
                  </a:lnTo>
                  <a:lnTo>
                    <a:pt x="18438" y="13871"/>
                  </a:lnTo>
                  <a:lnTo>
                    <a:pt x="18451" y="13871"/>
                  </a:lnTo>
                  <a:lnTo>
                    <a:pt x="18444" y="14906"/>
                  </a:lnTo>
                  <a:lnTo>
                    <a:pt x="18431" y="15941"/>
                  </a:lnTo>
                  <a:lnTo>
                    <a:pt x="18397" y="17988"/>
                  </a:lnTo>
                  <a:lnTo>
                    <a:pt x="18390" y="18012"/>
                  </a:lnTo>
                  <a:lnTo>
                    <a:pt x="18383" y="18012"/>
                  </a:lnTo>
                  <a:lnTo>
                    <a:pt x="18363" y="18126"/>
                  </a:lnTo>
                  <a:lnTo>
                    <a:pt x="18343" y="18219"/>
                  </a:lnTo>
                  <a:lnTo>
                    <a:pt x="18363" y="16056"/>
                  </a:lnTo>
                  <a:lnTo>
                    <a:pt x="18377" y="14814"/>
                  </a:lnTo>
                  <a:lnTo>
                    <a:pt x="18377" y="14193"/>
                  </a:lnTo>
                  <a:lnTo>
                    <a:pt x="18370" y="13572"/>
                  </a:lnTo>
                  <a:close/>
                  <a:moveTo>
                    <a:pt x="18349" y="13572"/>
                  </a:moveTo>
                  <a:lnTo>
                    <a:pt x="18336" y="14147"/>
                  </a:lnTo>
                  <a:lnTo>
                    <a:pt x="18329" y="14722"/>
                  </a:lnTo>
                  <a:lnTo>
                    <a:pt x="18329" y="15872"/>
                  </a:lnTo>
                  <a:lnTo>
                    <a:pt x="18295" y="18264"/>
                  </a:lnTo>
                  <a:lnTo>
                    <a:pt x="18275" y="18264"/>
                  </a:lnTo>
                  <a:lnTo>
                    <a:pt x="18255" y="18242"/>
                  </a:lnTo>
                  <a:lnTo>
                    <a:pt x="18214" y="18172"/>
                  </a:lnTo>
                  <a:lnTo>
                    <a:pt x="18187" y="18103"/>
                  </a:lnTo>
                  <a:lnTo>
                    <a:pt x="18166" y="18034"/>
                  </a:lnTo>
                  <a:lnTo>
                    <a:pt x="18126" y="17874"/>
                  </a:lnTo>
                  <a:lnTo>
                    <a:pt x="18139" y="17482"/>
                  </a:lnTo>
                  <a:lnTo>
                    <a:pt x="18153" y="17436"/>
                  </a:lnTo>
                  <a:lnTo>
                    <a:pt x="18153" y="17391"/>
                  </a:lnTo>
                  <a:lnTo>
                    <a:pt x="18146" y="17344"/>
                  </a:lnTo>
                  <a:lnTo>
                    <a:pt x="18166" y="16493"/>
                  </a:lnTo>
                  <a:lnTo>
                    <a:pt x="18187" y="15642"/>
                  </a:lnTo>
                  <a:lnTo>
                    <a:pt x="18200" y="14791"/>
                  </a:lnTo>
                  <a:lnTo>
                    <a:pt x="18200" y="13963"/>
                  </a:lnTo>
                  <a:lnTo>
                    <a:pt x="18255" y="13779"/>
                  </a:lnTo>
                  <a:lnTo>
                    <a:pt x="18309" y="13641"/>
                  </a:lnTo>
                  <a:lnTo>
                    <a:pt x="18329" y="13595"/>
                  </a:lnTo>
                  <a:lnTo>
                    <a:pt x="18349" y="13572"/>
                  </a:lnTo>
                  <a:close/>
                  <a:moveTo>
                    <a:pt x="18696" y="13526"/>
                  </a:moveTo>
                  <a:lnTo>
                    <a:pt x="18723" y="13549"/>
                  </a:lnTo>
                  <a:lnTo>
                    <a:pt x="18757" y="13595"/>
                  </a:lnTo>
                  <a:lnTo>
                    <a:pt x="18790" y="13664"/>
                  </a:lnTo>
                  <a:lnTo>
                    <a:pt x="18825" y="13779"/>
                  </a:lnTo>
                  <a:lnTo>
                    <a:pt x="18831" y="13940"/>
                  </a:lnTo>
                  <a:lnTo>
                    <a:pt x="18825" y="14101"/>
                  </a:lnTo>
                  <a:lnTo>
                    <a:pt x="18825" y="14446"/>
                  </a:lnTo>
                  <a:lnTo>
                    <a:pt x="18811" y="15895"/>
                  </a:lnTo>
                  <a:lnTo>
                    <a:pt x="18797" y="17367"/>
                  </a:lnTo>
                  <a:lnTo>
                    <a:pt x="18797" y="17736"/>
                  </a:lnTo>
                  <a:lnTo>
                    <a:pt x="18784" y="18126"/>
                  </a:lnTo>
                  <a:lnTo>
                    <a:pt x="18770" y="18288"/>
                  </a:lnTo>
                  <a:lnTo>
                    <a:pt x="18750" y="18402"/>
                  </a:lnTo>
                  <a:lnTo>
                    <a:pt x="18716" y="18471"/>
                  </a:lnTo>
                  <a:lnTo>
                    <a:pt x="18675" y="18518"/>
                  </a:lnTo>
                  <a:lnTo>
                    <a:pt x="18634" y="18518"/>
                  </a:lnTo>
                  <a:lnTo>
                    <a:pt x="18594" y="18495"/>
                  </a:lnTo>
                  <a:lnTo>
                    <a:pt x="18546" y="18471"/>
                  </a:lnTo>
                  <a:lnTo>
                    <a:pt x="18512" y="18402"/>
                  </a:lnTo>
                  <a:lnTo>
                    <a:pt x="18519" y="18380"/>
                  </a:lnTo>
                  <a:lnTo>
                    <a:pt x="18519" y="18333"/>
                  </a:lnTo>
                  <a:lnTo>
                    <a:pt x="18567" y="15964"/>
                  </a:lnTo>
                  <a:lnTo>
                    <a:pt x="18594" y="14883"/>
                  </a:lnTo>
                  <a:lnTo>
                    <a:pt x="18601" y="14354"/>
                  </a:lnTo>
                  <a:lnTo>
                    <a:pt x="18607" y="13802"/>
                  </a:lnTo>
                  <a:lnTo>
                    <a:pt x="18614" y="13779"/>
                  </a:lnTo>
                  <a:lnTo>
                    <a:pt x="18628" y="13664"/>
                  </a:lnTo>
                  <a:lnTo>
                    <a:pt x="18648" y="13595"/>
                  </a:lnTo>
                  <a:lnTo>
                    <a:pt x="18675" y="13549"/>
                  </a:lnTo>
                  <a:lnTo>
                    <a:pt x="18696" y="13526"/>
                  </a:lnTo>
                  <a:close/>
                  <a:moveTo>
                    <a:pt x="18234" y="9868"/>
                  </a:moveTo>
                  <a:lnTo>
                    <a:pt x="18193" y="10098"/>
                  </a:lnTo>
                  <a:lnTo>
                    <a:pt x="18159" y="10329"/>
                  </a:lnTo>
                  <a:lnTo>
                    <a:pt x="18105" y="10881"/>
                  </a:lnTo>
                  <a:lnTo>
                    <a:pt x="18071" y="11455"/>
                  </a:lnTo>
                  <a:lnTo>
                    <a:pt x="18044" y="11985"/>
                  </a:lnTo>
                  <a:lnTo>
                    <a:pt x="18024" y="12468"/>
                  </a:lnTo>
                  <a:lnTo>
                    <a:pt x="18010" y="12974"/>
                  </a:lnTo>
                  <a:lnTo>
                    <a:pt x="18003" y="13480"/>
                  </a:lnTo>
                  <a:lnTo>
                    <a:pt x="18010" y="13986"/>
                  </a:lnTo>
                  <a:lnTo>
                    <a:pt x="17997" y="14009"/>
                  </a:lnTo>
                  <a:lnTo>
                    <a:pt x="17997" y="14078"/>
                  </a:lnTo>
                  <a:lnTo>
                    <a:pt x="17990" y="14009"/>
                  </a:lnTo>
                  <a:lnTo>
                    <a:pt x="17956" y="14193"/>
                  </a:lnTo>
                  <a:lnTo>
                    <a:pt x="17929" y="14400"/>
                  </a:lnTo>
                  <a:lnTo>
                    <a:pt x="17915" y="14630"/>
                  </a:lnTo>
                  <a:lnTo>
                    <a:pt x="17902" y="14860"/>
                  </a:lnTo>
                  <a:lnTo>
                    <a:pt x="17895" y="15343"/>
                  </a:lnTo>
                  <a:lnTo>
                    <a:pt x="17895" y="15780"/>
                  </a:lnTo>
                  <a:lnTo>
                    <a:pt x="17888" y="16309"/>
                  </a:lnTo>
                  <a:lnTo>
                    <a:pt x="17881" y="16861"/>
                  </a:lnTo>
                  <a:lnTo>
                    <a:pt x="17895" y="17413"/>
                  </a:lnTo>
                  <a:lnTo>
                    <a:pt x="17908" y="17667"/>
                  </a:lnTo>
                  <a:lnTo>
                    <a:pt x="17929" y="17943"/>
                  </a:lnTo>
                  <a:lnTo>
                    <a:pt x="17935" y="17965"/>
                  </a:lnTo>
                  <a:lnTo>
                    <a:pt x="17922" y="18172"/>
                  </a:lnTo>
                  <a:lnTo>
                    <a:pt x="17908" y="18357"/>
                  </a:lnTo>
                  <a:lnTo>
                    <a:pt x="17881" y="18540"/>
                  </a:lnTo>
                  <a:lnTo>
                    <a:pt x="17847" y="18725"/>
                  </a:lnTo>
                  <a:lnTo>
                    <a:pt x="17820" y="18471"/>
                  </a:lnTo>
                  <a:lnTo>
                    <a:pt x="17793" y="18219"/>
                  </a:lnTo>
                  <a:lnTo>
                    <a:pt x="17779" y="17943"/>
                  </a:lnTo>
                  <a:lnTo>
                    <a:pt x="17773" y="17667"/>
                  </a:lnTo>
                  <a:lnTo>
                    <a:pt x="17759" y="17137"/>
                  </a:lnTo>
                  <a:lnTo>
                    <a:pt x="17752" y="16585"/>
                  </a:lnTo>
                  <a:lnTo>
                    <a:pt x="17739" y="15412"/>
                  </a:lnTo>
                  <a:lnTo>
                    <a:pt x="17739" y="14837"/>
                  </a:lnTo>
                  <a:lnTo>
                    <a:pt x="17746" y="14239"/>
                  </a:lnTo>
                  <a:lnTo>
                    <a:pt x="17759" y="13664"/>
                  </a:lnTo>
                  <a:lnTo>
                    <a:pt x="17779" y="13112"/>
                  </a:lnTo>
                  <a:lnTo>
                    <a:pt x="17807" y="12537"/>
                  </a:lnTo>
                  <a:lnTo>
                    <a:pt x="17841" y="11985"/>
                  </a:lnTo>
                  <a:lnTo>
                    <a:pt x="17888" y="11433"/>
                  </a:lnTo>
                  <a:lnTo>
                    <a:pt x="17949" y="10903"/>
                  </a:lnTo>
                  <a:lnTo>
                    <a:pt x="18017" y="10374"/>
                  </a:lnTo>
                  <a:lnTo>
                    <a:pt x="18085" y="9868"/>
                  </a:lnTo>
                  <a:close/>
                  <a:moveTo>
                    <a:pt x="20094" y="15412"/>
                  </a:moveTo>
                  <a:lnTo>
                    <a:pt x="20121" y="15458"/>
                  </a:lnTo>
                  <a:lnTo>
                    <a:pt x="20148" y="15527"/>
                  </a:lnTo>
                  <a:lnTo>
                    <a:pt x="20175" y="15619"/>
                  </a:lnTo>
                  <a:lnTo>
                    <a:pt x="20202" y="15734"/>
                  </a:lnTo>
                  <a:lnTo>
                    <a:pt x="20209" y="15849"/>
                  </a:lnTo>
                  <a:lnTo>
                    <a:pt x="20209" y="15964"/>
                  </a:lnTo>
                  <a:lnTo>
                    <a:pt x="20202" y="16217"/>
                  </a:lnTo>
                  <a:lnTo>
                    <a:pt x="20209" y="16263"/>
                  </a:lnTo>
                  <a:lnTo>
                    <a:pt x="20222" y="16286"/>
                  </a:lnTo>
                  <a:lnTo>
                    <a:pt x="20032" y="16930"/>
                  </a:lnTo>
                  <a:lnTo>
                    <a:pt x="19863" y="17620"/>
                  </a:lnTo>
                  <a:lnTo>
                    <a:pt x="19734" y="18081"/>
                  </a:lnTo>
                  <a:lnTo>
                    <a:pt x="19591" y="18518"/>
                  </a:lnTo>
                  <a:lnTo>
                    <a:pt x="19456" y="18932"/>
                  </a:lnTo>
                  <a:lnTo>
                    <a:pt x="19327" y="19392"/>
                  </a:lnTo>
                  <a:lnTo>
                    <a:pt x="19266" y="19392"/>
                  </a:lnTo>
                  <a:lnTo>
                    <a:pt x="19239" y="19369"/>
                  </a:lnTo>
                  <a:lnTo>
                    <a:pt x="19218" y="19323"/>
                  </a:lnTo>
                  <a:lnTo>
                    <a:pt x="19150" y="19047"/>
                  </a:lnTo>
                  <a:lnTo>
                    <a:pt x="19143" y="19001"/>
                  </a:lnTo>
                  <a:lnTo>
                    <a:pt x="19137" y="18932"/>
                  </a:lnTo>
                  <a:lnTo>
                    <a:pt x="19137" y="18794"/>
                  </a:lnTo>
                  <a:lnTo>
                    <a:pt x="19150" y="18678"/>
                  </a:lnTo>
                  <a:lnTo>
                    <a:pt x="19177" y="18540"/>
                  </a:lnTo>
                  <a:lnTo>
                    <a:pt x="19232" y="18311"/>
                  </a:lnTo>
                  <a:lnTo>
                    <a:pt x="19279" y="18126"/>
                  </a:lnTo>
                  <a:lnTo>
                    <a:pt x="19537" y="17046"/>
                  </a:lnTo>
                  <a:lnTo>
                    <a:pt x="19673" y="16539"/>
                  </a:lnTo>
                  <a:lnTo>
                    <a:pt x="19809" y="16033"/>
                  </a:lnTo>
                  <a:lnTo>
                    <a:pt x="19931" y="15619"/>
                  </a:lnTo>
                  <a:lnTo>
                    <a:pt x="19978" y="15504"/>
                  </a:lnTo>
                  <a:lnTo>
                    <a:pt x="20032" y="15412"/>
                  </a:lnTo>
                  <a:close/>
                  <a:moveTo>
                    <a:pt x="20331" y="16332"/>
                  </a:moveTo>
                  <a:lnTo>
                    <a:pt x="20351" y="16378"/>
                  </a:lnTo>
                  <a:lnTo>
                    <a:pt x="19883" y="18081"/>
                  </a:lnTo>
                  <a:lnTo>
                    <a:pt x="19632" y="18954"/>
                  </a:lnTo>
                  <a:lnTo>
                    <a:pt x="19510" y="19392"/>
                  </a:lnTo>
                  <a:lnTo>
                    <a:pt x="19401" y="19875"/>
                  </a:lnTo>
                  <a:lnTo>
                    <a:pt x="19374" y="19806"/>
                  </a:lnTo>
                  <a:lnTo>
                    <a:pt x="19354" y="19760"/>
                  </a:lnTo>
                  <a:lnTo>
                    <a:pt x="19354" y="19737"/>
                  </a:lnTo>
                  <a:lnTo>
                    <a:pt x="19422" y="19576"/>
                  </a:lnTo>
                  <a:lnTo>
                    <a:pt x="19489" y="19392"/>
                  </a:lnTo>
                  <a:lnTo>
                    <a:pt x="19612" y="18978"/>
                  </a:lnTo>
                  <a:lnTo>
                    <a:pt x="19727" y="18540"/>
                  </a:lnTo>
                  <a:lnTo>
                    <a:pt x="19842" y="18103"/>
                  </a:lnTo>
                  <a:lnTo>
                    <a:pt x="20080" y="17206"/>
                  </a:lnTo>
                  <a:lnTo>
                    <a:pt x="20202" y="16746"/>
                  </a:lnTo>
                  <a:lnTo>
                    <a:pt x="20331" y="16332"/>
                  </a:lnTo>
                  <a:close/>
                  <a:moveTo>
                    <a:pt x="20419" y="16746"/>
                  </a:moveTo>
                  <a:lnTo>
                    <a:pt x="20440" y="16930"/>
                  </a:lnTo>
                  <a:lnTo>
                    <a:pt x="20460" y="17091"/>
                  </a:lnTo>
                  <a:lnTo>
                    <a:pt x="20467" y="17253"/>
                  </a:lnTo>
                  <a:lnTo>
                    <a:pt x="20365" y="17620"/>
                  </a:lnTo>
                  <a:lnTo>
                    <a:pt x="20250" y="17965"/>
                  </a:lnTo>
                  <a:lnTo>
                    <a:pt x="20019" y="18678"/>
                  </a:lnTo>
                  <a:lnTo>
                    <a:pt x="19910" y="19047"/>
                  </a:lnTo>
                  <a:lnTo>
                    <a:pt x="19802" y="19415"/>
                  </a:lnTo>
                  <a:lnTo>
                    <a:pt x="19713" y="19829"/>
                  </a:lnTo>
                  <a:lnTo>
                    <a:pt x="19632" y="20243"/>
                  </a:lnTo>
                  <a:lnTo>
                    <a:pt x="19544" y="20197"/>
                  </a:lnTo>
                  <a:lnTo>
                    <a:pt x="19503" y="20151"/>
                  </a:lnTo>
                  <a:lnTo>
                    <a:pt x="19469" y="20082"/>
                  </a:lnTo>
                  <a:lnTo>
                    <a:pt x="19537" y="19875"/>
                  </a:lnTo>
                  <a:lnTo>
                    <a:pt x="19598" y="19668"/>
                  </a:lnTo>
                  <a:lnTo>
                    <a:pt x="19720" y="19231"/>
                  </a:lnTo>
                  <a:lnTo>
                    <a:pt x="19836" y="18794"/>
                  </a:lnTo>
                  <a:lnTo>
                    <a:pt x="19951" y="18357"/>
                  </a:lnTo>
                  <a:lnTo>
                    <a:pt x="20182" y="17551"/>
                  </a:lnTo>
                  <a:lnTo>
                    <a:pt x="20419" y="16746"/>
                  </a:lnTo>
                  <a:close/>
                  <a:moveTo>
                    <a:pt x="20412" y="17667"/>
                  </a:moveTo>
                  <a:lnTo>
                    <a:pt x="20419" y="17689"/>
                  </a:lnTo>
                  <a:lnTo>
                    <a:pt x="20446" y="17781"/>
                  </a:lnTo>
                  <a:lnTo>
                    <a:pt x="20480" y="17827"/>
                  </a:lnTo>
                  <a:lnTo>
                    <a:pt x="20521" y="17850"/>
                  </a:lnTo>
                  <a:lnTo>
                    <a:pt x="20555" y="17827"/>
                  </a:lnTo>
                  <a:lnTo>
                    <a:pt x="20494" y="18219"/>
                  </a:lnTo>
                  <a:lnTo>
                    <a:pt x="20419" y="18587"/>
                  </a:lnTo>
                  <a:lnTo>
                    <a:pt x="20331" y="18932"/>
                  </a:lnTo>
                  <a:lnTo>
                    <a:pt x="20243" y="19254"/>
                  </a:lnTo>
                  <a:lnTo>
                    <a:pt x="20046" y="19944"/>
                  </a:lnTo>
                  <a:lnTo>
                    <a:pt x="19910" y="20358"/>
                  </a:lnTo>
                  <a:lnTo>
                    <a:pt x="19863" y="20496"/>
                  </a:lnTo>
                  <a:lnTo>
                    <a:pt x="19822" y="20565"/>
                  </a:lnTo>
                  <a:lnTo>
                    <a:pt x="19822" y="20404"/>
                  </a:lnTo>
                  <a:lnTo>
                    <a:pt x="19829" y="20381"/>
                  </a:lnTo>
                  <a:lnTo>
                    <a:pt x="19829" y="20335"/>
                  </a:lnTo>
                  <a:lnTo>
                    <a:pt x="19822" y="20289"/>
                  </a:lnTo>
                  <a:lnTo>
                    <a:pt x="19802" y="20128"/>
                  </a:lnTo>
                  <a:lnTo>
                    <a:pt x="19795" y="20082"/>
                  </a:lnTo>
                  <a:lnTo>
                    <a:pt x="19761" y="19967"/>
                  </a:lnTo>
                  <a:lnTo>
                    <a:pt x="19741" y="19944"/>
                  </a:lnTo>
                  <a:lnTo>
                    <a:pt x="19890" y="19392"/>
                  </a:lnTo>
                  <a:lnTo>
                    <a:pt x="20046" y="18840"/>
                  </a:lnTo>
                  <a:lnTo>
                    <a:pt x="20229" y="18264"/>
                  </a:lnTo>
                  <a:lnTo>
                    <a:pt x="20324" y="17965"/>
                  </a:lnTo>
                  <a:lnTo>
                    <a:pt x="20412" y="17667"/>
                  </a:lnTo>
                  <a:close/>
                  <a:moveTo>
                    <a:pt x="21552" y="11731"/>
                  </a:moveTo>
                  <a:lnTo>
                    <a:pt x="21552" y="12376"/>
                  </a:lnTo>
                  <a:lnTo>
                    <a:pt x="21546" y="12997"/>
                  </a:lnTo>
                  <a:lnTo>
                    <a:pt x="21539" y="13319"/>
                  </a:lnTo>
                  <a:lnTo>
                    <a:pt x="21532" y="13618"/>
                  </a:lnTo>
                  <a:lnTo>
                    <a:pt x="21512" y="13940"/>
                  </a:lnTo>
                  <a:lnTo>
                    <a:pt x="21491" y="14239"/>
                  </a:lnTo>
                  <a:lnTo>
                    <a:pt x="21451" y="14607"/>
                  </a:lnTo>
                  <a:lnTo>
                    <a:pt x="21403" y="14975"/>
                  </a:lnTo>
                  <a:lnTo>
                    <a:pt x="21356" y="15343"/>
                  </a:lnTo>
                  <a:lnTo>
                    <a:pt x="21301" y="15711"/>
                  </a:lnTo>
                  <a:lnTo>
                    <a:pt x="21240" y="16079"/>
                  </a:lnTo>
                  <a:lnTo>
                    <a:pt x="21179" y="16424"/>
                  </a:lnTo>
                  <a:lnTo>
                    <a:pt x="21043" y="17091"/>
                  </a:lnTo>
                  <a:lnTo>
                    <a:pt x="20976" y="17413"/>
                  </a:lnTo>
                  <a:lnTo>
                    <a:pt x="20901" y="17712"/>
                  </a:lnTo>
                  <a:lnTo>
                    <a:pt x="20738" y="18311"/>
                  </a:lnTo>
                  <a:lnTo>
                    <a:pt x="20562" y="18885"/>
                  </a:lnTo>
                  <a:lnTo>
                    <a:pt x="20392" y="19438"/>
                  </a:lnTo>
                  <a:lnTo>
                    <a:pt x="20216" y="19967"/>
                  </a:lnTo>
                  <a:lnTo>
                    <a:pt x="20039" y="20473"/>
                  </a:lnTo>
                  <a:lnTo>
                    <a:pt x="19856" y="20956"/>
                  </a:lnTo>
                  <a:lnTo>
                    <a:pt x="19666" y="21416"/>
                  </a:lnTo>
                  <a:lnTo>
                    <a:pt x="19666" y="21301"/>
                  </a:lnTo>
                  <a:lnTo>
                    <a:pt x="19673" y="21209"/>
                  </a:lnTo>
                  <a:lnTo>
                    <a:pt x="19693" y="21002"/>
                  </a:lnTo>
                  <a:lnTo>
                    <a:pt x="19727" y="20772"/>
                  </a:lnTo>
                  <a:lnTo>
                    <a:pt x="19774" y="20588"/>
                  </a:lnTo>
                  <a:lnTo>
                    <a:pt x="19774" y="20680"/>
                  </a:lnTo>
                  <a:lnTo>
                    <a:pt x="19781" y="20703"/>
                  </a:lnTo>
                  <a:lnTo>
                    <a:pt x="19795" y="20726"/>
                  </a:lnTo>
                  <a:lnTo>
                    <a:pt x="19815" y="20703"/>
                  </a:lnTo>
                  <a:lnTo>
                    <a:pt x="19822" y="20657"/>
                  </a:lnTo>
                  <a:lnTo>
                    <a:pt x="19849" y="20657"/>
                  </a:lnTo>
                  <a:lnTo>
                    <a:pt x="19870" y="20611"/>
                  </a:lnTo>
                  <a:lnTo>
                    <a:pt x="19910" y="20496"/>
                  </a:lnTo>
                  <a:lnTo>
                    <a:pt x="20202" y="19553"/>
                  </a:lnTo>
                  <a:lnTo>
                    <a:pt x="20317" y="19185"/>
                  </a:lnTo>
                  <a:lnTo>
                    <a:pt x="20426" y="18771"/>
                  </a:lnTo>
                  <a:lnTo>
                    <a:pt x="20473" y="18564"/>
                  </a:lnTo>
                  <a:lnTo>
                    <a:pt x="20521" y="18333"/>
                  </a:lnTo>
                  <a:lnTo>
                    <a:pt x="20562" y="18103"/>
                  </a:lnTo>
                  <a:lnTo>
                    <a:pt x="20596" y="17850"/>
                  </a:lnTo>
                  <a:lnTo>
                    <a:pt x="20602" y="17805"/>
                  </a:lnTo>
                  <a:lnTo>
                    <a:pt x="20596" y="17758"/>
                  </a:lnTo>
                  <a:lnTo>
                    <a:pt x="20643" y="17667"/>
                  </a:lnTo>
                  <a:lnTo>
                    <a:pt x="20691" y="17529"/>
                  </a:lnTo>
                  <a:lnTo>
                    <a:pt x="20731" y="17391"/>
                  </a:lnTo>
                  <a:lnTo>
                    <a:pt x="20779" y="17229"/>
                  </a:lnTo>
                  <a:lnTo>
                    <a:pt x="20908" y="16677"/>
                  </a:lnTo>
                  <a:lnTo>
                    <a:pt x="21043" y="16171"/>
                  </a:lnTo>
                  <a:lnTo>
                    <a:pt x="21111" y="15895"/>
                  </a:lnTo>
                  <a:lnTo>
                    <a:pt x="21179" y="15642"/>
                  </a:lnTo>
                  <a:lnTo>
                    <a:pt x="21234" y="15366"/>
                  </a:lnTo>
                  <a:lnTo>
                    <a:pt x="21288" y="15067"/>
                  </a:lnTo>
                  <a:lnTo>
                    <a:pt x="21329" y="14768"/>
                  </a:lnTo>
                  <a:lnTo>
                    <a:pt x="21363" y="14446"/>
                  </a:lnTo>
                  <a:lnTo>
                    <a:pt x="21376" y="14446"/>
                  </a:lnTo>
                  <a:lnTo>
                    <a:pt x="21396" y="14423"/>
                  </a:lnTo>
                  <a:lnTo>
                    <a:pt x="21403" y="14423"/>
                  </a:lnTo>
                  <a:lnTo>
                    <a:pt x="21403" y="14446"/>
                  </a:lnTo>
                  <a:lnTo>
                    <a:pt x="21437" y="14331"/>
                  </a:lnTo>
                  <a:lnTo>
                    <a:pt x="21451" y="14193"/>
                  </a:lnTo>
                  <a:lnTo>
                    <a:pt x="21464" y="13917"/>
                  </a:lnTo>
                  <a:lnTo>
                    <a:pt x="21478" y="13687"/>
                  </a:lnTo>
                  <a:lnTo>
                    <a:pt x="21471" y="13457"/>
                  </a:lnTo>
                  <a:lnTo>
                    <a:pt x="21478" y="13434"/>
                  </a:lnTo>
                  <a:lnTo>
                    <a:pt x="21471" y="13388"/>
                  </a:lnTo>
                  <a:lnTo>
                    <a:pt x="21478" y="12974"/>
                  </a:lnTo>
                  <a:lnTo>
                    <a:pt x="21485" y="12583"/>
                  </a:lnTo>
                  <a:lnTo>
                    <a:pt x="21491" y="12192"/>
                  </a:lnTo>
                  <a:lnTo>
                    <a:pt x="21491" y="11962"/>
                  </a:lnTo>
                  <a:lnTo>
                    <a:pt x="21478" y="11778"/>
                  </a:lnTo>
                  <a:lnTo>
                    <a:pt x="21552" y="11731"/>
                  </a:lnTo>
                  <a:close/>
                  <a:moveTo>
                    <a:pt x="0" y="0"/>
                  </a:moveTo>
                  <a:lnTo>
                    <a:pt x="122" y="690"/>
                  </a:lnTo>
                  <a:lnTo>
                    <a:pt x="251" y="1380"/>
                  </a:lnTo>
                  <a:lnTo>
                    <a:pt x="516" y="2715"/>
                  </a:lnTo>
                  <a:lnTo>
                    <a:pt x="841" y="4278"/>
                  </a:lnTo>
                  <a:lnTo>
                    <a:pt x="1167" y="5820"/>
                  </a:lnTo>
                  <a:lnTo>
                    <a:pt x="1493" y="7269"/>
                  </a:lnTo>
                  <a:lnTo>
                    <a:pt x="1832" y="8695"/>
                  </a:lnTo>
                  <a:lnTo>
                    <a:pt x="1893" y="8948"/>
                  </a:lnTo>
                  <a:lnTo>
                    <a:pt x="2036" y="9431"/>
                  </a:lnTo>
                  <a:lnTo>
                    <a:pt x="2117" y="9615"/>
                  </a:lnTo>
                  <a:lnTo>
                    <a:pt x="2205" y="9799"/>
                  </a:lnTo>
                  <a:lnTo>
                    <a:pt x="2294" y="9915"/>
                  </a:lnTo>
                  <a:lnTo>
                    <a:pt x="2389" y="10006"/>
                  </a:lnTo>
                  <a:lnTo>
                    <a:pt x="2490" y="10006"/>
                  </a:lnTo>
                  <a:lnTo>
                    <a:pt x="2490" y="10075"/>
                  </a:lnTo>
                  <a:lnTo>
                    <a:pt x="2497" y="10098"/>
                  </a:lnTo>
                  <a:lnTo>
                    <a:pt x="2504" y="10098"/>
                  </a:lnTo>
                  <a:lnTo>
                    <a:pt x="3848" y="10053"/>
                  </a:lnTo>
                  <a:lnTo>
                    <a:pt x="5184" y="9984"/>
                  </a:lnTo>
                  <a:lnTo>
                    <a:pt x="6528" y="9891"/>
                  </a:lnTo>
                  <a:lnTo>
                    <a:pt x="7872" y="9822"/>
                  </a:lnTo>
                  <a:lnTo>
                    <a:pt x="8265" y="9799"/>
                  </a:lnTo>
                  <a:lnTo>
                    <a:pt x="8225" y="10167"/>
                  </a:lnTo>
                  <a:lnTo>
                    <a:pt x="8198" y="10558"/>
                  </a:lnTo>
                  <a:lnTo>
                    <a:pt x="8170" y="10950"/>
                  </a:lnTo>
                  <a:lnTo>
                    <a:pt x="8157" y="11340"/>
                  </a:lnTo>
                  <a:lnTo>
                    <a:pt x="8150" y="11731"/>
                  </a:lnTo>
                  <a:lnTo>
                    <a:pt x="8150" y="12123"/>
                  </a:lnTo>
                  <a:lnTo>
                    <a:pt x="8157" y="12537"/>
                  </a:lnTo>
                  <a:lnTo>
                    <a:pt x="8164" y="12928"/>
                  </a:lnTo>
                  <a:lnTo>
                    <a:pt x="8177" y="13227"/>
                  </a:lnTo>
                  <a:lnTo>
                    <a:pt x="8198" y="13549"/>
                  </a:lnTo>
                  <a:lnTo>
                    <a:pt x="8225" y="13871"/>
                  </a:lnTo>
                  <a:lnTo>
                    <a:pt x="8259" y="14170"/>
                  </a:lnTo>
                  <a:lnTo>
                    <a:pt x="8299" y="14469"/>
                  </a:lnTo>
                  <a:lnTo>
                    <a:pt x="8354" y="14722"/>
                  </a:lnTo>
                  <a:lnTo>
                    <a:pt x="8387" y="14837"/>
                  </a:lnTo>
                  <a:lnTo>
                    <a:pt x="8422" y="14929"/>
                  </a:lnTo>
                  <a:lnTo>
                    <a:pt x="8503" y="15113"/>
                  </a:lnTo>
                  <a:lnTo>
                    <a:pt x="8544" y="15159"/>
                  </a:lnTo>
                  <a:lnTo>
                    <a:pt x="8591" y="15205"/>
                  </a:lnTo>
                  <a:lnTo>
                    <a:pt x="8639" y="15228"/>
                  </a:lnTo>
                  <a:lnTo>
                    <a:pt x="8781" y="15228"/>
                  </a:lnTo>
                  <a:lnTo>
                    <a:pt x="8876" y="15205"/>
                  </a:lnTo>
                  <a:lnTo>
                    <a:pt x="9467" y="15182"/>
                  </a:lnTo>
                  <a:lnTo>
                    <a:pt x="10640" y="15090"/>
                  </a:lnTo>
                  <a:lnTo>
                    <a:pt x="11760" y="15021"/>
                  </a:lnTo>
                  <a:lnTo>
                    <a:pt x="11998" y="15021"/>
                  </a:lnTo>
                  <a:lnTo>
                    <a:pt x="12242" y="14998"/>
                  </a:lnTo>
                  <a:lnTo>
                    <a:pt x="12357" y="14975"/>
                  </a:lnTo>
                  <a:lnTo>
                    <a:pt x="12479" y="14906"/>
                  </a:lnTo>
                  <a:lnTo>
                    <a:pt x="12595" y="14814"/>
                  </a:lnTo>
                  <a:lnTo>
                    <a:pt x="12710" y="14699"/>
                  </a:lnTo>
                  <a:lnTo>
                    <a:pt x="12799" y="14561"/>
                  </a:lnTo>
                  <a:lnTo>
                    <a:pt x="12880" y="14377"/>
                  </a:lnTo>
                  <a:lnTo>
                    <a:pt x="12948" y="14170"/>
                  </a:lnTo>
                  <a:lnTo>
                    <a:pt x="13009" y="13917"/>
                  </a:lnTo>
                  <a:lnTo>
                    <a:pt x="13056" y="13641"/>
                  </a:lnTo>
                  <a:lnTo>
                    <a:pt x="13097" y="13365"/>
                  </a:lnTo>
                  <a:lnTo>
                    <a:pt x="13124" y="13043"/>
                  </a:lnTo>
                  <a:lnTo>
                    <a:pt x="13145" y="12721"/>
                  </a:lnTo>
                  <a:lnTo>
                    <a:pt x="13158" y="12330"/>
                  </a:lnTo>
                  <a:lnTo>
                    <a:pt x="13158" y="11938"/>
                  </a:lnTo>
                  <a:lnTo>
                    <a:pt x="13138" y="11571"/>
                  </a:lnTo>
                  <a:lnTo>
                    <a:pt x="13117" y="11179"/>
                  </a:lnTo>
                  <a:lnTo>
                    <a:pt x="13084" y="10812"/>
                  </a:lnTo>
                  <a:lnTo>
                    <a:pt x="13043" y="10443"/>
                  </a:lnTo>
                  <a:lnTo>
                    <a:pt x="12948" y="9730"/>
                  </a:lnTo>
                  <a:lnTo>
                    <a:pt x="14481" y="9730"/>
                  </a:lnTo>
                  <a:lnTo>
                    <a:pt x="15676" y="9753"/>
                  </a:lnTo>
                  <a:lnTo>
                    <a:pt x="18064" y="9868"/>
                  </a:lnTo>
                  <a:lnTo>
                    <a:pt x="18017" y="10075"/>
                  </a:lnTo>
                  <a:lnTo>
                    <a:pt x="17976" y="10329"/>
                  </a:lnTo>
                  <a:lnTo>
                    <a:pt x="17935" y="10558"/>
                  </a:lnTo>
                  <a:lnTo>
                    <a:pt x="17902" y="10812"/>
                  </a:lnTo>
                  <a:lnTo>
                    <a:pt x="17841" y="11340"/>
                  </a:lnTo>
                  <a:lnTo>
                    <a:pt x="17793" y="11869"/>
                  </a:lnTo>
                  <a:lnTo>
                    <a:pt x="17759" y="12421"/>
                  </a:lnTo>
                  <a:lnTo>
                    <a:pt x="17732" y="12974"/>
                  </a:lnTo>
                  <a:lnTo>
                    <a:pt x="17712" y="13526"/>
                  </a:lnTo>
                  <a:lnTo>
                    <a:pt x="17691" y="14055"/>
                  </a:lnTo>
                  <a:lnTo>
                    <a:pt x="17685" y="14745"/>
                  </a:lnTo>
                  <a:lnTo>
                    <a:pt x="17685" y="15412"/>
                  </a:lnTo>
                  <a:lnTo>
                    <a:pt x="17691" y="16102"/>
                  </a:lnTo>
                  <a:lnTo>
                    <a:pt x="17705" y="16769"/>
                  </a:lnTo>
                  <a:lnTo>
                    <a:pt x="17712" y="17322"/>
                  </a:lnTo>
                  <a:lnTo>
                    <a:pt x="17725" y="17874"/>
                  </a:lnTo>
                  <a:lnTo>
                    <a:pt x="17746" y="18150"/>
                  </a:lnTo>
                  <a:lnTo>
                    <a:pt x="17759" y="18402"/>
                  </a:lnTo>
                  <a:lnTo>
                    <a:pt x="17786" y="18678"/>
                  </a:lnTo>
                  <a:lnTo>
                    <a:pt x="17820" y="18909"/>
                  </a:lnTo>
                  <a:lnTo>
                    <a:pt x="17834" y="18932"/>
                  </a:lnTo>
                  <a:lnTo>
                    <a:pt x="17841" y="18954"/>
                  </a:lnTo>
                  <a:lnTo>
                    <a:pt x="17854" y="18954"/>
                  </a:lnTo>
                  <a:lnTo>
                    <a:pt x="17861" y="18932"/>
                  </a:lnTo>
                  <a:lnTo>
                    <a:pt x="17908" y="18725"/>
                  </a:lnTo>
                  <a:lnTo>
                    <a:pt x="17949" y="18471"/>
                  </a:lnTo>
                  <a:lnTo>
                    <a:pt x="17970" y="18242"/>
                  </a:lnTo>
                  <a:lnTo>
                    <a:pt x="17976" y="18103"/>
                  </a:lnTo>
                  <a:lnTo>
                    <a:pt x="17983" y="17965"/>
                  </a:lnTo>
                  <a:lnTo>
                    <a:pt x="17990" y="17965"/>
                  </a:lnTo>
                  <a:lnTo>
                    <a:pt x="17990" y="17943"/>
                  </a:lnTo>
                  <a:lnTo>
                    <a:pt x="17997" y="17919"/>
                  </a:lnTo>
                  <a:lnTo>
                    <a:pt x="17990" y="17896"/>
                  </a:lnTo>
                  <a:lnTo>
                    <a:pt x="17997" y="17827"/>
                  </a:lnTo>
                  <a:lnTo>
                    <a:pt x="18010" y="17758"/>
                  </a:lnTo>
                  <a:lnTo>
                    <a:pt x="18031" y="17667"/>
                  </a:lnTo>
                  <a:lnTo>
                    <a:pt x="18058" y="17598"/>
                  </a:lnTo>
                  <a:lnTo>
                    <a:pt x="18085" y="17574"/>
                  </a:lnTo>
                  <a:lnTo>
                    <a:pt x="18078" y="17919"/>
                  </a:lnTo>
                  <a:lnTo>
                    <a:pt x="18078" y="17965"/>
                  </a:lnTo>
                  <a:lnTo>
                    <a:pt x="18085" y="17988"/>
                  </a:lnTo>
                  <a:lnTo>
                    <a:pt x="18105" y="17988"/>
                  </a:lnTo>
                  <a:lnTo>
                    <a:pt x="18139" y="18150"/>
                  </a:lnTo>
                  <a:lnTo>
                    <a:pt x="18180" y="18264"/>
                  </a:lnTo>
                  <a:lnTo>
                    <a:pt x="18227" y="18357"/>
                  </a:lnTo>
                  <a:lnTo>
                    <a:pt x="18275" y="18426"/>
                  </a:lnTo>
                  <a:lnTo>
                    <a:pt x="18295" y="18426"/>
                  </a:lnTo>
                  <a:lnTo>
                    <a:pt x="18295" y="18587"/>
                  </a:lnTo>
                  <a:lnTo>
                    <a:pt x="18302" y="18609"/>
                  </a:lnTo>
                  <a:lnTo>
                    <a:pt x="18316" y="18633"/>
                  </a:lnTo>
                  <a:lnTo>
                    <a:pt x="18336" y="18609"/>
                  </a:lnTo>
                  <a:lnTo>
                    <a:pt x="18343" y="18587"/>
                  </a:lnTo>
                  <a:lnTo>
                    <a:pt x="18343" y="18402"/>
                  </a:lnTo>
                  <a:lnTo>
                    <a:pt x="18370" y="18357"/>
                  </a:lnTo>
                  <a:lnTo>
                    <a:pt x="18390" y="18288"/>
                  </a:lnTo>
                  <a:lnTo>
                    <a:pt x="18390" y="18333"/>
                  </a:lnTo>
                  <a:lnTo>
                    <a:pt x="18404" y="18357"/>
                  </a:lnTo>
                  <a:lnTo>
                    <a:pt x="18478" y="18357"/>
                  </a:lnTo>
                  <a:lnTo>
                    <a:pt x="18478" y="18380"/>
                  </a:lnTo>
                  <a:lnTo>
                    <a:pt x="18485" y="18402"/>
                  </a:lnTo>
                  <a:lnTo>
                    <a:pt x="18492" y="18402"/>
                  </a:lnTo>
                  <a:lnTo>
                    <a:pt x="18526" y="18518"/>
                  </a:lnTo>
                  <a:lnTo>
                    <a:pt x="18567" y="18609"/>
                  </a:lnTo>
                  <a:lnTo>
                    <a:pt x="18601" y="18656"/>
                  </a:lnTo>
                  <a:lnTo>
                    <a:pt x="18641" y="18678"/>
                  </a:lnTo>
                  <a:lnTo>
                    <a:pt x="18682" y="18678"/>
                  </a:lnTo>
                  <a:lnTo>
                    <a:pt x="18723" y="18609"/>
                  </a:lnTo>
                  <a:lnTo>
                    <a:pt x="18757" y="18518"/>
                  </a:lnTo>
                  <a:lnTo>
                    <a:pt x="18784" y="18402"/>
                  </a:lnTo>
                  <a:lnTo>
                    <a:pt x="18804" y="18311"/>
                  </a:lnTo>
                  <a:lnTo>
                    <a:pt x="18811" y="18195"/>
                  </a:lnTo>
                  <a:lnTo>
                    <a:pt x="18825" y="17988"/>
                  </a:lnTo>
                  <a:lnTo>
                    <a:pt x="18831" y="17758"/>
                  </a:lnTo>
                  <a:lnTo>
                    <a:pt x="18831" y="17529"/>
                  </a:lnTo>
                  <a:lnTo>
                    <a:pt x="18852" y="15895"/>
                  </a:lnTo>
                  <a:lnTo>
                    <a:pt x="18865" y="14446"/>
                  </a:lnTo>
                  <a:lnTo>
                    <a:pt x="18872" y="14170"/>
                  </a:lnTo>
                  <a:lnTo>
                    <a:pt x="18872" y="13756"/>
                  </a:lnTo>
                  <a:lnTo>
                    <a:pt x="18865" y="13641"/>
                  </a:lnTo>
                  <a:lnTo>
                    <a:pt x="18852" y="13503"/>
                  </a:lnTo>
                  <a:lnTo>
                    <a:pt x="18838" y="13388"/>
                  </a:lnTo>
                  <a:lnTo>
                    <a:pt x="18811" y="13296"/>
                  </a:lnTo>
                  <a:lnTo>
                    <a:pt x="18777" y="13250"/>
                  </a:lnTo>
                  <a:lnTo>
                    <a:pt x="18750" y="13227"/>
                  </a:lnTo>
                  <a:lnTo>
                    <a:pt x="18716" y="13250"/>
                  </a:lnTo>
                  <a:lnTo>
                    <a:pt x="18689" y="13319"/>
                  </a:lnTo>
                  <a:lnTo>
                    <a:pt x="18655" y="13388"/>
                  </a:lnTo>
                  <a:lnTo>
                    <a:pt x="18601" y="13549"/>
                  </a:lnTo>
                  <a:lnTo>
                    <a:pt x="18594" y="13526"/>
                  </a:lnTo>
                  <a:lnTo>
                    <a:pt x="18587" y="13526"/>
                  </a:lnTo>
                  <a:lnTo>
                    <a:pt x="18573" y="13572"/>
                  </a:lnTo>
                  <a:lnTo>
                    <a:pt x="18573" y="13618"/>
                  </a:lnTo>
                  <a:lnTo>
                    <a:pt x="18526" y="13641"/>
                  </a:lnTo>
                  <a:lnTo>
                    <a:pt x="18478" y="13641"/>
                  </a:lnTo>
                  <a:lnTo>
                    <a:pt x="18472" y="13618"/>
                  </a:lnTo>
                  <a:lnTo>
                    <a:pt x="18458" y="13618"/>
                  </a:lnTo>
                  <a:lnTo>
                    <a:pt x="18451" y="13641"/>
                  </a:lnTo>
                  <a:lnTo>
                    <a:pt x="18444" y="13595"/>
                  </a:lnTo>
                  <a:lnTo>
                    <a:pt x="18411" y="13503"/>
                  </a:lnTo>
                  <a:lnTo>
                    <a:pt x="18390" y="13434"/>
                  </a:lnTo>
                  <a:lnTo>
                    <a:pt x="18370" y="13434"/>
                  </a:lnTo>
                  <a:lnTo>
                    <a:pt x="18322" y="13480"/>
                  </a:lnTo>
                  <a:lnTo>
                    <a:pt x="18275" y="13572"/>
                  </a:lnTo>
                  <a:lnTo>
                    <a:pt x="18227" y="13687"/>
                  </a:lnTo>
                  <a:lnTo>
                    <a:pt x="18193" y="13825"/>
                  </a:lnTo>
                  <a:lnTo>
                    <a:pt x="18187" y="13802"/>
                  </a:lnTo>
                  <a:lnTo>
                    <a:pt x="18173" y="13802"/>
                  </a:lnTo>
                  <a:lnTo>
                    <a:pt x="18166" y="13825"/>
                  </a:lnTo>
                  <a:lnTo>
                    <a:pt x="18153" y="14216"/>
                  </a:lnTo>
                  <a:lnTo>
                    <a:pt x="18071" y="14216"/>
                  </a:lnTo>
                  <a:lnTo>
                    <a:pt x="18058" y="14170"/>
                  </a:lnTo>
                  <a:lnTo>
                    <a:pt x="18064" y="13595"/>
                  </a:lnTo>
                  <a:lnTo>
                    <a:pt x="18078" y="12445"/>
                  </a:lnTo>
                  <a:lnTo>
                    <a:pt x="18105" y="11847"/>
                  </a:lnTo>
                  <a:lnTo>
                    <a:pt x="18132" y="11364"/>
                  </a:lnTo>
                  <a:lnTo>
                    <a:pt x="18166" y="10857"/>
                  </a:lnTo>
                  <a:lnTo>
                    <a:pt x="18214" y="10374"/>
                  </a:lnTo>
                  <a:lnTo>
                    <a:pt x="18234" y="10122"/>
                  </a:lnTo>
                  <a:lnTo>
                    <a:pt x="18241" y="9891"/>
                  </a:lnTo>
                  <a:lnTo>
                    <a:pt x="18241" y="9868"/>
                  </a:lnTo>
                  <a:lnTo>
                    <a:pt x="18696" y="9891"/>
                  </a:lnTo>
                  <a:lnTo>
                    <a:pt x="18743" y="9937"/>
                  </a:lnTo>
                  <a:lnTo>
                    <a:pt x="18845" y="9937"/>
                  </a:lnTo>
                  <a:lnTo>
                    <a:pt x="18892" y="9915"/>
                  </a:lnTo>
                  <a:lnTo>
                    <a:pt x="18926" y="9915"/>
                  </a:lnTo>
                  <a:lnTo>
                    <a:pt x="18940" y="9891"/>
                  </a:lnTo>
                  <a:lnTo>
                    <a:pt x="18947" y="9846"/>
                  </a:lnTo>
                  <a:lnTo>
                    <a:pt x="19001" y="9753"/>
                  </a:lnTo>
                  <a:lnTo>
                    <a:pt x="19048" y="9661"/>
                  </a:lnTo>
                  <a:lnTo>
                    <a:pt x="19096" y="9546"/>
                  </a:lnTo>
                  <a:lnTo>
                    <a:pt x="19143" y="9408"/>
                  </a:lnTo>
                  <a:lnTo>
                    <a:pt x="19225" y="9132"/>
                  </a:lnTo>
                  <a:lnTo>
                    <a:pt x="19300" y="8833"/>
                  </a:lnTo>
                  <a:lnTo>
                    <a:pt x="19415" y="8304"/>
                  </a:lnTo>
                  <a:lnTo>
                    <a:pt x="19428" y="8304"/>
                  </a:lnTo>
                  <a:lnTo>
                    <a:pt x="19435" y="8281"/>
                  </a:lnTo>
                  <a:lnTo>
                    <a:pt x="19435" y="8235"/>
                  </a:lnTo>
                  <a:lnTo>
                    <a:pt x="19734" y="6924"/>
                  </a:lnTo>
                  <a:lnTo>
                    <a:pt x="19842" y="7039"/>
                  </a:lnTo>
                  <a:lnTo>
                    <a:pt x="19951" y="7108"/>
                  </a:lnTo>
                  <a:lnTo>
                    <a:pt x="20066" y="7177"/>
                  </a:lnTo>
                  <a:lnTo>
                    <a:pt x="20175" y="7269"/>
                  </a:lnTo>
                  <a:lnTo>
                    <a:pt x="20311" y="7430"/>
                  </a:lnTo>
                  <a:lnTo>
                    <a:pt x="20446" y="7637"/>
                  </a:lnTo>
                  <a:lnTo>
                    <a:pt x="20575" y="7890"/>
                  </a:lnTo>
                  <a:lnTo>
                    <a:pt x="20704" y="8166"/>
                  </a:lnTo>
                  <a:lnTo>
                    <a:pt x="20820" y="8465"/>
                  </a:lnTo>
                  <a:lnTo>
                    <a:pt x="20935" y="8787"/>
                  </a:lnTo>
                  <a:lnTo>
                    <a:pt x="21043" y="9132"/>
                  </a:lnTo>
                  <a:lnTo>
                    <a:pt x="21145" y="9500"/>
                  </a:lnTo>
                  <a:lnTo>
                    <a:pt x="21240" y="9915"/>
                  </a:lnTo>
                  <a:lnTo>
                    <a:pt x="21281" y="10122"/>
                  </a:lnTo>
                  <a:lnTo>
                    <a:pt x="21315" y="10329"/>
                  </a:lnTo>
                  <a:lnTo>
                    <a:pt x="21349" y="10558"/>
                  </a:lnTo>
                  <a:lnTo>
                    <a:pt x="21376" y="10788"/>
                  </a:lnTo>
                  <a:lnTo>
                    <a:pt x="21396" y="11019"/>
                  </a:lnTo>
                  <a:lnTo>
                    <a:pt x="21410" y="11271"/>
                  </a:lnTo>
                  <a:lnTo>
                    <a:pt x="21417" y="11317"/>
                  </a:lnTo>
                  <a:lnTo>
                    <a:pt x="21424" y="11340"/>
                  </a:lnTo>
                  <a:lnTo>
                    <a:pt x="21424" y="11547"/>
                  </a:lnTo>
                  <a:lnTo>
                    <a:pt x="21430" y="11731"/>
                  </a:lnTo>
                  <a:lnTo>
                    <a:pt x="21437" y="11778"/>
                  </a:lnTo>
                  <a:lnTo>
                    <a:pt x="21451" y="11800"/>
                  </a:lnTo>
                  <a:lnTo>
                    <a:pt x="21444" y="11985"/>
                  </a:lnTo>
                  <a:lnTo>
                    <a:pt x="21444" y="12214"/>
                  </a:lnTo>
                  <a:lnTo>
                    <a:pt x="21451" y="12583"/>
                  </a:lnTo>
                  <a:lnTo>
                    <a:pt x="21444" y="12997"/>
                  </a:lnTo>
                  <a:lnTo>
                    <a:pt x="21430" y="13388"/>
                  </a:lnTo>
                  <a:lnTo>
                    <a:pt x="21410" y="13434"/>
                  </a:lnTo>
                  <a:lnTo>
                    <a:pt x="21396" y="13480"/>
                  </a:lnTo>
                  <a:lnTo>
                    <a:pt x="21363" y="13641"/>
                  </a:lnTo>
                  <a:lnTo>
                    <a:pt x="21342" y="13802"/>
                  </a:lnTo>
                  <a:lnTo>
                    <a:pt x="21329" y="13940"/>
                  </a:lnTo>
                  <a:lnTo>
                    <a:pt x="21322" y="14124"/>
                  </a:lnTo>
                  <a:lnTo>
                    <a:pt x="21322" y="14216"/>
                  </a:lnTo>
                  <a:lnTo>
                    <a:pt x="21335" y="14331"/>
                  </a:lnTo>
                  <a:lnTo>
                    <a:pt x="21308" y="14561"/>
                  </a:lnTo>
                  <a:lnTo>
                    <a:pt x="21274" y="14814"/>
                  </a:lnTo>
                  <a:lnTo>
                    <a:pt x="21240" y="15021"/>
                  </a:lnTo>
                  <a:lnTo>
                    <a:pt x="21200" y="15251"/>
                  </a:lnTo>
                  <a:lnTo>
                    <a:pt x="21111" y="15665"/>
                  </a:lnTo>
                  <a:lnTo>
                    <a:pt x="21010" y="16056"/>
                  </a:lnTo>
                  <a:lnTo>
                    <a:pt x="20772" y="16953"/>
                  </a:lnTo>
                  <a:lnTo>
                    <a:pt x="20704" y="17206"/>
                  </a:lnTo>
                  <a:lnTo>
                    <a:pt x="20670" y="17367"/>
                  </a:lnTo>
                  <a:lnTo>
                    <a:pt x="20629" y="17505"/>
                  </a:lnTo>
                  <a:lnTo>
                    <a:pt x="20582" y="17598"/>
                  </a:lnTo>
                  <a:lnTo>
                    <a:pt x="20535" y="17667"/>
                  </a:lnTo>
                  <a:lnTo>
                    <a:pt x="20507" y="17689"/>
                  </a:lnTo>
                  <a:lnTo>
                    <a:pt x="20487" y="17689"/>
                  </a:lnTo>
                  <a:lnTo>
                    <a:pt x="20460" y="17667"/>
                  </a:lnTo>
                  <a:lnTo>
                    <a:pt x="20433" y="17620"/>
                  </a:lnTo>
                  <a:lnTo>
                    <a:pt x="20426" y="17620"/>
                  </a:lnTo>
                  <a:lnTo>
                    <a:pt x="20501" y="17367"/>
                  </a:lnTo>
                  <a:lnTo>
                    <a:pt x="20514" y="17344"/>
                  </a:lnTo>
                  <a:lnTo>
                    <a:pt x="20521" y="17298"/>
                  </a:lnTo>
                  <a:lnTo>
                    <a:pt x="20521" y="17229"/>
                  </a:lnTo>
                  <a:lnTo>
                    <a:pt x="20501" y="16999"/>
                  </a:lnTo>
                  <a:lnTo>
                    <a:pt x="20473" y="16769"/>
                  </a:lnTo>
                  <a:lnTo>
                    <a:pt x="20453" y="16631"/>
                  </a:lnTo>
                  <a:lnTo>
                    <a:pt x="20467" y="16585"/>
                  </a:lnTo>
                  <a:lnTo>
                    <a:pt x="20460" y="16539"/>
                  </a:lnTo>
                  <a:lnTo>
                    <a:pt x="20446" y="16516"/>
                  </a:lnTo>
                  <a:lnTo>
                    <a:pt x="20433" y="16539"/>
                  </a:lnTo>
                  <a:lnTo>
                    <a:pt x="20419" y="16493"/>
                  </a:lnTo>
                  <a:lnTo>
                    <a:pt x="20399" y="16493"/>
                  </a:lnTo>
                  <a:lnTo>
                    <a:pt x="20392" y="16516"/>
                  </a:lnTo>
                  <a:lnTo>
                    <a:pt x="20392" y="16539"/>
                  </a:lnTo>
                  <a:lnTo>
                    <a:pt x="20399" y="16562"/>
                  </a:lnTo>
                  <a:lnTo>
                    <a:pt x="20399" y="16608"/>
                  </a:lnTo>
                  <a:lnTo>
                    <a:pt x="20406" y="16631"/>
                  </a:lnTo>
                  <a:lnTo>
                    <a:pt x="20168" y="17460"/>
                  </a:lnTo>
                  <a:lnTo>
                    <a:pt x="19931" y="18264"/>
                  </a:lnTo>
                  <a:lnTo>
                    <a:pt x="19680" y="19139"/>
                  </a:lnTo>
                  <a:lnTo>
                    <a:pt x="19564" y="19576"/>
                  </a:lnTo>
                  <a:lnTo>
                    <a:pt x="19510" y="19806"/>
                  </a:lnTo>
                  <a:lnTo>
                    <a:pt x="19462" y="20059"/>
                  </a:lnTo>
                  <a:lnTo>
                    <a:pt x="19415" y="19944"/>
                  </a:lnTo>
                  <a:lnTo>
                    <a:pt x="19551" y="19530"/>
                  </a:lnTo>
                  <a:lnTo>
                    <a:pt x="19673" y="19070"/>
                  </a:lnTo>
                  <a:lnTo>
                    <a:pt x="19917" y="18172"/>
                  </a:lnTo>
                  <a:lnTo>
                    <a:pt x="20419" y="16309"/>
                  </a:lnTo>
                  <a:lnTo>
                    <a:pt x="20426" y="16263"/>
                  </a:lnTo>
                  <a:lnTo>
                    <a:pt x="20419" y="16240"/>
                  </a:lnTo>
                  <a:lnTo>
                    <a:pt x="20406" y="16217"/>
                  </a:lnTo>
                  <a:lnTo>
                    <a:pt x="20392" y="16240"/>
                  </a:lnTo>
                  <a:lnTo>
                    <a:pt x="20372" y="16309"/>
                  </a:lnTo>
                  <a:lnTo>
                    <a:pt x="20358" y="16240"/>
                  </a:lnTo>
                  <a:lnTo>
                    <a:pt x="20385" y="16148"/>
                  </a:lnTo>
                  <a:lnTo>
                    <a:pt x="20385" y="16125"/>
                  </a:lnTo>
                  <a:lnTo>
                    <a:pt x="20372" y="16125"/>
                  </a:lnTo>
                  <a:lnTo>
                    <a:pt x="20351" y="16194"/>
                  </a:lnTo>
                  <a:lnTo>
                    <a:pt x="20331" y="16102"/>
                  </a:lnTo>
                  <a:lnTo>
                    <a:pt x="20317" y="16056"/>
                  </a:lnTo>
                  <a:lnTo>
                    <a:pt x="20304" y="16079"/>
                  </a:lnTo>
                  <a:lnTo>
                    <a:pt x="20250" y="16217"/>
                  </a:lnTo>
                  <a:lnTo>
                    <a:pt x="20250" y="15872"/>
                  </a:lnTo>
                  <a:lnTo>
                    <a:pt x="20236" y="15688"/>
                  </a:lnTo>
                  <a:lnTo>
                    <a:pt x="20222" y="15527"/>
                  </a:lnTo>
                  <a:lnTo>
                    <a:pt x="20202" y="15389"/>
                  </a:lnTo>
                  <a:lnTo>
                    <a:pt x="20182" y="15343"/>
                  </a:lnTo>
                  <a:lnTo>
                    <a:pt x="20168" y="15297"/>
                  </a:lnTo>
                  <a:lnTo>
                    <a:pt x="20148" y="15251"/>
                  </a:lnTo>
                  <a:lnTo>
                    <a:pt x="20121" y="15228"/>
                  </a:lnTo>
                  <a:lnTo>
                    <a:pt x="20066" y="15228"/>
                  </a:lnTo>
                  <a:lnTo>
                    <a:pt x="19998" y="15297"/>
                  </a:lnTo>
                  <a:lnTo>
                    <a:pt x="19944" y="15389"/>
                  </a:lnTo>
                  <a:lnTo>
                    <a:pt x="19897" y="15527"/>
                  </a:lnTo>
                  <a:lnTo>
                    <a:pt x="19849" y="15665"/>
                  </a:lnTo>
                  <a:lnTo>
                    <a:pt x="19686" y="16217"/>
                  </a:lnTo>
                  <a:lnTo>
                    <a:pt x="19537" y="16815"/>
                  </a:lnTo>
                  <a:lnTo>
                    <a:pt x="19408" y="17344"/>
                  </a:lnTo>
                  <a:lnTo>
                    <a:pt x="19279" y="17874"/>
                  </a:lnTo>
                  <a:lnTo>
                    <a:pt x="19177" y="18288"/>
                  </a:lnTo>
                  <a:lnTo>
                    <a:pt x="19130" y="18495"/>
                  </a:lnTo>
                  <a:lnTo>
                    <a:pt x="19110" y="18633"/>
                  </a:lnTo>
                  <a:lnTo>
                    <a:pt x="19096" y="18747"/>
                  </a:lnTo>
                  <a:lnTo>
                    <a:pt x="19089" y="18816"/>
                  </a:lnTo>
                  <a:lnTo>
                    <a:pt x="19089" y="18909"/>
                  </a:lnTo>
                  <a:lnTo>
                    <a:pt x="19096" y="18978"/>
                  </a:lnTo>
                  <a:lnTo>
                    <a:pt x="19103" y="19070"/>
                  </a:lnTo>
                  <a:lnTo>
                    <a:pt x="19157" y="19346"/>
                  </a:lnTo>
                  <a:lnTo>
                    <a:pt x="19198" y="19461"/>
                  </a:lnTo>
                  <a:lnTo>
                    <a:pt x="19232" y="19530"/>
                  </a:lnTo>
                  <a:lnTo>
                    <a:pt x="19266" y="19553"/>
                  </a:lnTo>
                  <a:lnTo>
                    <a:pt x="19306" y="19530"/>
                  </a:lnTo>
                  <a:lnTo>
                    <a:pt x="19320" y="19530"/>
                  </a:lnTo>
                  <a:lnTo>
                    <a:pt x="19320" y="19507"/>
                  </a:lnTo>
                  <a:lnTo>
                    <a:pt x="19327" y="19507"/>
                  </a:lnTo>
                  <a:lnTo>
                    <a:pt x="19333" y="19484"/>
                  </a:lnTo>
                  <a:lnTo>
                    <a:pt x="19476" y="19093"/>
                  </a:lnTo>
                  <a:lnTo>
                    <a:pt x="19605" y="18678"/>
                  </a:lnTo>
                  <a:lnTo>
                    <a:pt x="19734" y="18264"/>
                  </a:lnTo>
                  <a:lnTo>
                    <a:pt x="19856" y="17827"/>
                  </a:lnTo>
                  <a:lnTo>
                    <a:pt x="19978" y="17344"/>
                  </a:lnTo>
                  <a:lnTo>
                    <a:pt x="20100" y="16884"/>
                  </a:lnTo>
                  <a:lnTo>
                    <a:pt x="20155" y="16654"/>
                  </a:lnTo>
                  <a:lnTo>
                    <a:pt x="20222" y="16447"/>
                  </a:lnTo>
                  <a:lnTo>
                    <a:pt x="20256" y="16355"/>
                  </a:lnTo>
                  <a:lnTo>
                    <a:pt x="20277" y="16286"/>
                  </a:lnTo>
                  <a:lnTo>
                    <a:pt x="20297" y="16286"/>
                  </a:lnTo>
                  <a:lnTo>
                    <a:pt x="20317" y="16309"/>
                  </a:lnTo>
                  <a:lnTo>
                    <a:pt x="20202" y="16700"/>
                  </a:lnTo>
                  <a:lnTo>
                    <a:pt x="20087" y="17115"/>
                  </a:lnTo>
                  <a:lnTo>
                    <a:pt x="19856" y="17943"/>
                  </a:lnTo>
                  <a:lnTo>
                    <a:pt x="19734" y="18402"/>
                  </a:lnTo>
                  <a:lnTo>
                    <a:pt x="19605" y="18863"/>
                  </a:lnTo>
                  <a:lnTo>
                    <a:pt x="19544" y="19070"/>
                  </a:lnTo>
                  <a:lnTo>
                    <a:pt x="19340" y="19691"/>
                  </a:lnTo>
                  <a:lnTo>
                    <a:pt x="19340" y="19668"/>
                  </a:lnTo>
                  <a:lnTo>
                    <a:pt x="19333" y="19599"/>
                  </a:lnTo>
                  <a:lnTo>
                    <a:pt x="19327" y="19599"/>
                  </a:lnTo>
                  <a:lnTo>
                    <a:pt x="19327" y="19576"/>
                  </a:lnTo>
                  <a:lnTo>
                    <a:pt x="19313" y="19576"/>
                  </a:lnTo>
                  <a:lnTo>
                    <a:pt x="19300" y="19599"/>
                  </a:lnTo>
                  <a:lnTo>
                    <a:pt x="19300" y="19645"/>
                  </a:lnTo>
                  <a:lnTo>
                    <a:pt x="19313" y="19760"/>
                  </a:lnTo>
                  <a:lnTo>
                    <a:pt x="19327" y="19852"/>
                  </a:lnTo>
                  <a:lnTo>
                    <a:pt x="19354" y="19944"/>
                  </a:lnTo>
                  <a:lnTo>
                    <a:pt x="19381" y="19990"/>
                  </a:lnTo>
                  <a:lnTo>
                    <a:pt x="19395" y="19990"/>
                  </a:lnTo>
                  <a:lnTo>
                    <a:pt x="19408" y="20105"/>
                  </a:lnTo>
                  <a:lnTo>
                    <a:pt x="19428" y="20197"/>
                  </a:lnTo>
                  <a:lnTo>
                    <a:pt x="19462" y="20266"/>
                  </a:lnTo>
                  <a:lnTo>
                    <a:pt x="19496" y="20312"/>
                  </a:lnTo>
                  <a:lnTo>
                    <a:pt x="19578" y="20381"/>
                  </a:lnTo>
                  <a:lnTo>
                    <a:pt x="19639" y="20427"/>
                  </a:lnTo>
                  <a:lnTo>
                    <a:pt x="19659" y="20404"/>
                  </a:lnTo>
                  <a:lnTo>
                    <a:pt x="19666" y="20381"/>
                  </a:lnTo>
                  <a:lnTo>
                    <a:pt x="19666" y="20312"/>
                  </a:lnTo>
                  <a:lnTo>
                    <a:pt x="19652" y="20266"/>
                  </a:lnTo>
                  <a:lnTo>
                    <a:pt x="19713" y="20059"/>
                  </a:lnTo>
                  <a:lnTo>
                    <a:pt x="19747" y="20128"/>
                  </a:lnTo>
                  <a:lnTo>
                    <a:pt x="19761" y="20197"/>
                  </a:lnTo>
                  <a:lnTo>
                    <a:pt x="19768" y="20266"/>
                  </a:lnTo>
                  <a:lnTo>
                    <a:pt x="19774" y="20358"/>
                  </a:lnTo>
                  <a:lnTo>
                    <a:pt x="19741" y="20519"/>
                  </a:lnTo>
                  <a:lnTo>
                    <a:pt x="19707" y="20657"/>
                  </a:lnTo>
                  <a:lnTo>
                    <a:pt x="19673" y="20818"/>
                  </a:lnTo>
                  <a:lnTo>
                    <a:pt x="19646" y="21002"/>
                  </a:lnTo>
                  <a:lnTo>
                    <a:pt x="19632" y="21117"/>
                  </a:lnTo>
                  <a:lnTo>
                    <a:pt x="19625" y="21255"/>
                  </a:lnTo>
                  <a:lnTo>
                    <a:pt x="19625" y="21393"/>
                  </a:lnTo>
                  <a:lnTo>
                    <a:pt x="19632" y="21439"/>
                  </a:lnTo>
                  <a:lnTo>
                    <a:pt x="19646" y="21485"/>
                  </a:lnTo>
                  <a:lnTo>
                    <a:pt x="19639" y="21531"/>
                  </a:lnTo>
                  <a:lnTo>
                    <a:pt x="19646" y="21577"/>
                  </a:lnTo>
                  <a:lnTo>
                    <a:pt x="19659" y="21600"/>
                  </a:lnTo>
                  <a:lnTo>
                    <a:pt x="19673" y="21577"/>
                  </a:lnTo>
                  <a:lnTo>
                    <a:pt x="19863" y="21117"/>
                  </a:lnTo>
                  <a:lnTo>
                    <a:pt x="20053" y="20634"/>
                  </a:lnTo>
                  <a:lnTo>
                    <a:pt x="20236" y="20151"/>
                  </a:lnTo>
                  <a:lnTo>
                    <a:pt x="20412" y="19622"/>
                  </a:lnTo>
                  <a:lnTo>
                    <a:pt x="20589" y="19070"/>
                  </a:lnTo>
                  <a:lnTo>
                    <a:pt x="20752" y="18495"/>
                  </a:lnTo>
                  <a:lnTo>
                    <a:pt x="20908" y="17919"/>
                  </a:lnTo>
                  <a:lnTo>
                    <a:pt x="21057" y="17298"/>
                  </a:lnTo>
                  <a:lnTo>
                    <a:pt x="21125" y="16977"/>
                  </a:lnTo>
                  <a:lnTo>
                    <a:pt x="21193" y="16631"/>
                  </a:lnTo>
                  <a:lnTo>
                    <a:pt x="21254" y="16286"/>
                  </a:lnTo>
                  <a:lnTo>
                    <a:pt x="21315" y="15918"/>
                  </a:lnTo>
                  <a:lnTo>
                    <a:pt x="21417" y="15182"/>
                  </a:lnTo>
                  <a:lnTo>
                    <a:pt x="21512" y="14423"/>
                  </a:lnTo>
                  <a:lnTo>
                    <a:pt x="21546" y="14078"/>
                  </a:lnTo>
                  <a:lnTo>
                    <a:pt x="21566" y="13710"/>
                  </a:lnTo>
                  <a:lnTo>
                    <a:pt x="21580" y="13342"/>
                  </a:lnTo>
                  <a:lnTo>
                    <a:pt x="21586" y="12974"/>
                  </a:lnTo>
                  <a:lnTo>
                    <a:pt x="21600" y="11685"/>
                  </a:lnTo>
                  <a:lnTo>
                    <a:pt x="21600" y="11593"/>
                  </a:lnTo>
                  <a:lnTo>
                    <a:pt x="21593" y="10950"/>
                  </a:lnTo>
                  <a:lnTo>
                    <a:pt x="21586" y="10926"/>
                  </a:lnTo>
                  <a:lnTo>
                    <a:pt x="21573" y="10926"/>
                  </a:lnTo>
                  <a:lnTo>
                    <a:pt x="21566" y="10950"/>
                  </a:lnTo>
                  <a:lnTo>
                    <a:pt x="21566" y="10926"/>
                  </a:lnTo>
                  <a:lnTo>
                    <a:pt x="21586" y="10857"/>
                  </a:lnTo>
                  <a:lnTo>
                    <a:pt x="21593" y="10812"/>
                  </a:lnTo>
                  <a:lnTo>
                    <a:pt x="21586" y="10788"/>
                  </a:lnTo>
                  <a:lnTo>
                    <a:pt x="21573" y="10743"/>
                  </a:lnTo>
                  <a:lnTo>
                    <a:pt x="21559" y="10743"/>
                  </a:lnTo>
                  <a:lnTo>
                    <a:pt x="21532" y="10282"/>
                  </a:lnTo>
                  <a:lnTo>
                    <a:pt x="21491" y="9846"/>
                  </a:lnTo>
                  <a:lnTo>
                    <a:pt x="21444" y="9431"/>
                  </a:lnTo>
                  <a:lnTo>
                    <a:pt x="21383" y="9017"/>
                  </a:lnTo>
                  <a:lnTo>
                    <a:pt x="21315" y="8626"/>
                  </a:lnTo>
                  <a:lnTo>
                    <a:pt x="21240" y="8258"/>
                  </a:lnTo>
                  <a:lnTo>
                    <a:pt x="21152" y="7890"/>
                  </a:lnTo>
                  <a:lnTo>
                    <a:pt x="21050" y="7568"/>
                  </a:lnTo>
                  <a:lnTo>
                    <a:pt x="20996" y="7407"/>
                  </a:lnTo>
                  <a:lnTo>
                    <a:pt x="20935" y="7246"/>
                  </a:lnTo>
                  <a:lnTo>
                    <a:pt x="20813" y="6970"/>
                  </a:lnTo>
                  <a:lnTo>
                    <a:pt x="20684" y="6739"/>
                  </a:lnTo>
                  <a:lnTo>
                    <a:pt x="20555" y="6532"/>
                  </a:lnTo>
                  <a:lnTo>
                    <a:pt x="20412" y="6349"/>
                  </a:lnTo>
                  <a:lnTo>
                    <a:pt x="20256" y="6165"/>
                  </a:lnTo>
                  <a:lnTo>
                    <a:pt x="20182" y="6096"/>
                  </a:lnTo>
                  <a:lnTo>
                    <a:pt x="20100" y="6027"/>
                  </a:lnTo>
                  <a:lnTo>
                    <a:pt x="20019" y="6004"/>
                  </a:lnTo>
                  <a:lnTo>
                    <a:pt x="19944" y="5980"/>
                  </a:lnTo>
                  <a:lnTo>
                    <a:pt x="19992" y="5797"/>
                  </a:lnTo>
                  <a:lnTo>
                    <a:pt x="21308" y="0"/>
                  </a:lnTo>
                  <a:lnTo>
                    <a:pt x="21247" y="0"/>
                  </a:lnTo>
                  <a:lnTo>
                    <a:pt x="20121" y="4969"/>
                  </a:lnTo>
                  <a:lnTo>
                    <a:pt x="19700" y="6786"/>
                  </a:lnTo>
                  <a:lnTo>
                    <a:pt x="19659" y="6809"/>
                  </a:lnTo>
                  <a:lnTo>
                    <a:pt x="19686" y="6855"/>
                  </a:lnTo>
                  <a:lnTo>
                    <a:pt x="19489" y="7729"/>
                  </a:lnTo>
                  <a:lnTo>
                    <a:pt x="19395" y="8143"/>
                  </a:lnTo>
                  <a:lnTo>
                    <a:pt x="13993" y="8235"/>
                  </a:lnTo>
                  <a:lnTo>
                    <a:pt x="8591" y="8258"/>
                  </a:lnTo>
                  <a:lnTo>
                    <a:pt x="6915" y="8258"/>
                  </a:lnTo>
                  <a:lnTo>
                    <a:pt x="5232" y="8235"/>
                  </a:lnTo>
                  <a:lnTo>
                    <a:pt x="3556" y="8212"/>
                  </a:lnTo>
                  <a:lnTo>
                    <a:pt x="2721" y="8235"/>
                  </a:lnTo>
                  <a:lnTo>
                    <a:pt x="1880" y="8258"/>
                  </a:lnTo>
                  <a:lnTo>
                    <a:pt x="1866" y="8281"/>
                  </a:lnTo>
                  <a:lnTo>
                    <a:pt x="1859" y="8327"/>
                  </a:lnTo>
                  <a:lnTo>
                    <a:pt x="1866" y="8373"/>
                  </a:lnTo>
                  <a:lnTo>
                    <a:pt x="1880" y="8396"/>
                  </a:lnTo>
                  <a:lnTo>
                    <a:pt x="3230" y="8442"/>
                  </a:lnTo>
                  <a:lnTo>
                    <a:pt x="4587" y="8442"/>
                  </a:lnTo>
                  <a:lnTo>
                    <a:pt x="7295" y="8419"/>
                  </a:lnTo>
                  <a:lnTo>
                    <a:pt x="12703" y="8396"/>
                  </a:lnTo>
                  <a:lnTo>
                    <a:pt x="16035" y="8373"/>
                  </a:lnTo>
                  <a:lnTo>
                    <a:pt x="19361" y="8304"/>
                  </a:lnTo>
                  <a:lnTo>
                    <a:pt x="19266" y="8741"/>
                  </a:lnTo>
                  <a:lnTo>
                    <a:pt x="19211" y="8971"/>
                  </a:lnTo>
                  <a:lnTo>
                    <a:pt x="19157" y="9155"/>
                  </a:lnTo>
                  <a:lnTo>
                    <a:pt x="19096" y="9362"/>
                  </a:lnTo>
                  <a:lnTo>
                    <a:pt x="19035" y="9523"/>
                  </a:lnTo>
                  <a:lnTo>
                    <a:pt x="18974" y="9638"/>
                  </a:lnTo>
                  <a:lnTo>
                    <a:pt x="18906" y="9753"/>
                  </a:lnTo>
                  <a:lnTo>
                    <a:pt x="17556" y="9684"/>
                  </a:lnTo>
                  <a:lnTo>
                    <a:pt x="16198" y="9615"/>
                  </a:lnTo>
                  <a:lnTo>
                    <a:pt x="14848" y="9592"/>
                  </a:lnTo>
                  <a:lnTo>
                    <a:pt x="13497" y="9569"/>
                  </a:lnTo>
                  <a:lnTo>
                    <a:pt x="10790" y="9569"/>
                  </a:lnTo>
                  <a:lnTo>
                    <a:pt x="8089" y="9661"/>
                  </a:lnTo>
                  <a:lnTo>
                    <a:pt x="5300" y="9777"/>
                  </a:lnTo>
                  <a:lnTo>
                    <a:pt x="3909" y="9868"/>
                  </a:lnTo>
                  <a:lnTo>
                    <a:pt x="2511" y="9984"/>
                  </a:lnTo>
                  <a:lnTo>
                    <a:pt x="2517" y="9915"/>
                  </a:lnTo>
                  <a:lnTo>
                    <a:pt x="2517" y="9868"/>
                  </a:lnTo>
                  <a:lnTo>
                    <a:pt x="2511" y="9822"/>
                  </a:lnTo>
                  <a:lnTo>
                    <a:pt x="2490" y="9799"/>
                  </a:lnTo>
                  <a:lnTo>
                    <a:pt x="2436" y="9799"/>
                  </a:lnTo>
                  <a:lnTo>
                    <a:pt x="2375" y="9777"/>
                  </a:lnTo>
                  <a:lnTo>
                    <a:pt x="2328" y="9753"/>
                  </a:lnTo>
                  <a:lnTo>
                    <a:pt x="2273" y="9684"/>
                  </a:lnTo>
                  <a:lnTo>
                    <a:pt x="2226" y="9615"/>
                  </a:lnTo>
                  <a:lnTo>
                    <a:pt x="2178" y="9523"/>
                  </a:lnTo>
                  <a:lnTo>
                    <a:pt x="2083" y="9293"/>
                  </a:lnTo>
                  <a:lnTo>
                    <a:pt x="2002" y="9040"/>
                  </a:lnTo>
                  <a:lnTo>
                    <a:pt x="1927" y="8741"/>
                  </a:lnTo>
                  <a:lnTo>
                    <a:pt x="1785" y="8166"/>
                  </a:lnTo>
                  <a:lnTo>
                    <a:pt x="1452" y="6739"/>
                  </a:lnTo>
                  <a:lnTo>
                    <a:pt x="1133" y="5314"/>
                  </a:lnTo>
                  <a:lnTo>
                    <a:pt x="828" y="3888"/>
                  </a:lnTo>
                  <a:lnTo>
                    <a:pt x="543" y="2461"/>
                  </a:lnTo>
                  <a:lnTo>
                    <a:pt x="421" y="1863"/>
                  </a:lnTo>
                  <a:lnTo>
                    <a:pt x="305" y="1242"/>
                  </a:lnTo>
                  <a:lnTo>
                    <a:pt x="190" y="621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 sz="2400"/>
            </a:p>
          </p:txBody>
        </p:sp>
        <p:sp>
          <p:nvSpPr>
            <p:cNvPr id="604" name="Google Shape;486;p4"/>
            <p:cNvSpPr/>
            <p:nvPr/>
          </p:nvSpPr>
          <p:spPr>
            <a:xfrm>
              <a:off x="209266" y="-1"/>
              <a:ext cx="365024" cy="5324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694" y="815"/>
                  </a:lnTo>
                  <a:lnTo>
                    <a:pt x="1389" y="1562"/>
                  </a:lnTo>
                  <a:lnTo>
                    <a:pt x="2875" y="3057"/>
                  </a:lnTo>
                  <a:lnTo>
                    <a:pt x="5747" y="6113"/>
                  </a:lnTo>
                  <a:lnTo>
                    <a:pt x="8719" y="9101"/>
                  </a:lnTo>
                  <a:lnTo>
                    <a:pt x="20708" y="21465"/>
                  </a:lnTo>
                  <a:lnTo>
                    <a:pt x="20906" y="21533"/>
                  </a:lnTo>
                  <a:lnTo>
                    <a:pt x="21006" y="21600"/>
                  </a:lnTo>
                  <a:lnTo>
                    <a:pt x="21203" y="21600"/>
                  </a:lnTo>
                  <a:lnTo>
                    <a:pt x="21400" y="21533"/>
                  </a:lnTo>
                  <a:lnTo>
                    <a:pt x="21600" y="21396"/>
                  </a:lnTo>
                  <a:lnTo>
                    <a:pt x="21600" y="21261"/>
                  </a:lnTo>
                  <a:lnTo>
                    <a:pt x="21500" y="21124"/>
                  </a:lnTo>
                  <a:lnTo>
                    <a:pt x="10008" y="9170"/>
                  </a:lnTo>
                  <a:lnTo>
                    <a:pt x="4064" y="3192"/>
                  </a:lnTo>
                  <a:lnTo>
                    <a:pt x="2675" y="1765"/>
                  </a:lnTo>
                  <a:lnTo>
                    <a:pt x="1389" y="270"/>
                  </a:lnTo>
                  <a:lnTo>
                    <a:pt x="1092" y="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 sz="2400"/>
            </a:p>
          </p:txBody>
        </p:sp>
      </p:grpSp>
      <p:grpSp>
        <p:nvGrpSpPr>
          <p:cNvPr id="626" name="Google Shape;487;p4"/>
          <p:cNvGrpSpPr/>
          <p:nvPr/>
        </p:nvGrpSpPr>
        <p:grpSpPr>
          <a:xfrm>
            <a:off x="-2414100" y="3029658"/>
            <a:ext cx="2190005" cy="2006929"/>
            <a:chOff x="-1" y="0"/>
            <a:chExt cx="1642502" cy="1505196"/>
          </a:xfrm>
        </p:grpSpPr>
        <p:sp>
          <p:nvSpPr>
            <p:cNvPr id="606" name="Google Shape;488;p4"/>
            <p:cNvSpPr/>
            <p:nvPr/>
          </p:nvSpPr>
          <p:spPr>
            <a:xfrm>
              <a:off x="-1" y="919219"/>
              <a:ext cx="236073" cy="669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450" y="0"/>
                  </a:moveTo>
                  <a:lnTo>
                    <a:pt x="17004" y="3242"/>
                  </a:lnTo>
                  <a:lnTo>
                    <a:pt x="12409" y="7013"/>
                  </a:lnTo>
                  <a:lnTo>
                    <a:pt x="7967" y="11346"/>
                  </a:lnTo>
                  <a:lnTo>
                    <a:pt x="3522" y="15117"/>
                  </a:lnTo>
                  <a:lnTo>
                    <a:pt x="0" y="17829"/>
                  </a:lnTo>
                  <a:lnTo>
                    <a:pt x="0" y="21600"/>
                  </a:lnTo>
                  <a:lnTo>
                    <a:pt x="5974" y="16738"/>
                  </a:lnTo>
                  <a:lnTo>
                    <a:pt x="9956" y="13496"/>
                  </a:lnTo>
                  <a:lnTo>
                    <a:pt x="13942" y="10254"/>
                  </a:lnTo>
                  <a:lnTo>
                    <a:pt x="17769" y="5938"/>
                  </a:lnTo>
                  <a:lnTo>
                    <a:pt x="19762" y="3771"/>
                  </a:lnTo>
                  <a:lnTo>
                    <a:pt x="21600" y="1075"/>
                  </a:lnTo>
                  <a:lnTo>
                    <a:pt x="21600" y="530"/>
                  </a:lnTo>
                  <a:lnTo>
                    <a:pt x="21450" y="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 sz="2400"/>
            </a:p>
          </p:txBody>
        </p:sp>
        <p:sp>
          <p:nvSpPr>
            <p:cNvPr id="607" name="Google Shape;489;p4"/>
            <p:cNvSpPr/>
            <p:nvPr/>
          </p:nvSpPr>
          <p:spPr>
            <a:xfrm>
              <a:off x="-1" y="843828"/>
              <a:ext cx="232741" cy="720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443" y="0"/>
                  </a:moveTo>
                  <a:lnTo>
                    <a:pt x="19426" y="1014"/>
                  </a:lnTo>
                  <a:lnTo>
                    <a:pt x="17248" y="2521"/>
                  </a:lnTo>
                  <a:lnTo>
                    <a:pt x="13052" y="5534"/>
                  </a:lnTo>
                  <a:lnTo>
                    <a:pt x="4818" y="13560"/>
                  </a:lnTo>
                  <a:lnTo>
                    <a:pt x="0" y="17080"/>
                  </a:lnTo>
                  <a:lnTo>
                    <a:pt x="0" y="21600"/>
                  </a:lnTo>
                  <a:lnTo>
                    <a:pt x="5128" y="17080"/>
                  </a:lnTo>
                  <a:lnTo>
                    <a:pt x="13362" y="9547"/>
                  </a:lnTo>
                  <a:lnTo>
                    <a:pt x="17557" y="5534"/>
                  </a:lnTo>
                  <a:lnTo>
                    <a:pt x="19578" y="3013"/>
                  </a:lnTo>
                  <a:lnTo>
                    <a:pt x="21600" y="507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 sz="2400"/>
            </a:p>
          </p:txBody>
        </p:sp>
        <p:sp>
          <p:nvSpPr>
            <p:cNvPr id="608" name="Google Shape;490;p4"/>
            <p:cNvSpPr/>
            <p:nvPr/>
          </p:nvSpPr>
          <p:spPr>
            <a:xfrm>
              <a:off x="-1" y="703190"/>
              <a:ext cx="192559" cy="468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093" y="0"/>
                  </a:moveTo>
                  <a:lnTo>
                    <a:pt x="8825" y="6185"/>
                  </a:lnTo>
                  <a:lnTo>
                    <a:pt x="4697" y="10811"/>
                  </a:lnTo>
                  <a:lnTo>
                    <a:pt x="0" y="16194"/>
                  </a:lnTo>
                  <a:lnTo>
                    <a:pt x="0" y="21600"/>
                  </a:lnTo>
                  <a:lnTo>
                    <a:pt x="5071" y="15438"/>
                  </a:lnTo>
                  <a:lnTo>
                    <a:pt x="9015" y="11567"/>
                  </a:lnTo>
                  <a:lnTo>
                    <a:pt x="13149" y="7719"/>
                  </a:lnTo>
                  <a:lnTo>
                    <a:pt x="21410" y="779"/>
                  </a:lnTo>
                  <a:lnTo>
                    <a:pt x="21600" y="779"/>
                  </a:lnTo>
                  <a:lnTo>
                    <a:pt x="21410" y="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 sz="2400"/>
            </a:p>
          </p:txBody>
        </p:sp>
        <p:sp>
          <p:nvSpPr>
            <p:cNvPr id="609" name="Google Shape;491;p4"/>
            <p:cNvSpPr/>
            <p:nvPr/>
          </p:nvSpPr>
          <p:spPr>
            <a:xfrm>
              <a:off x="-1" y="741731"/>
              <a:ext cx="195891" cy="636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414" y="0"/>
                  </a:moveTo>
                  <a:lnTo>
                    <a:pt x="19385" y="1132"/>
                  </a:lnTo>
                  <a:lnTo>
                    <a:pt x="17356" y="2837"/>
                  </a:lnTo>
                  <a:lnTo>
                    <a:pt x="13106" y="6249"/>
                  </a:lnTo>
                  <a:lnTo>
                    <a:pt x="4985" y="14203"/>
                  </a:lnTo>
                  <a:lnTo>
                    <a:pt x="0" y="18189"/>
                  </a:lnTo>
                  <a:lnTo>
                    <a:pt x="0" y="21600"/>
                  </a:lnTo>
                  <a:lnTo>
                    <a:pt x="5352" y="17057"/>
                  </a:lnTo>
                  <a:lnTo>
                    <a:pt x="13479" y="10234"/>
                  </a:lnTo>
                  <a:lnTo>
                    <a:pt x="17723" y="5674"/>
                  </a:lnTo>
                  <a:lnTo>
                    <a:pt x="19571" y="3411"/>
                  </a:lnTo>
                  <a:lnTo>
                    <a:pt x="21600" y="557"/>
                  </a:lnTo>
                  <a:lnTo>
                    <a:pt x="21414" y="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 sz="2400"/>
            </a:p>
          </p:txBody>
        </p:sp>
        <p:sp>
          <p:nvSpPr>
            <p:cNvPr id="610" name="Google Shape;492;p4"/>
            <p:cNvSpPr/>
            <p:nvPr/>
          </p:nvSpPr>
          <p:spPr>
            <a:xfrm>
              <a:off x="-1" y="1038075"/>
              <a:ext cx="279637" cy="736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469" y="0"/>
                  </a:moveTo>
                  <a:lnTo>
                    <a:pt x="17847" y="4419"/>
                  </a:lnTo>
                  <a:lnTo>
                    <a:pt x="14225" y="7861"/>
                  </a:lnTo>
                  <a:lnTo>
                    <a:pt x="10606" y="11289"/>
                  </a:lnTo>
                  <a:lnTo>
                    <a:pt x="6853" y="13258"/>
                  </a:lnTo>
                  <a:lnTo>
                    <a:pt x="3492" y="15226"/>
                  </a:lnTo>
                  <a:lnTo>
                    <a:pt x="0" y="17181"/>
                  </a:lnTo>
                  <a:lnTo>
                    <a:pt x="0" y="21600"/>
                  </a:lnTo>
                  <a:lnTo>
                    <a:pt x="3492" y="19150"/>
                  </a:lnTo>
                  <a:lnTo>
                    <a:pt x="7114" y="16700"/>
                  </a:lnTo>
                  <a:lnTo>
                    <a:pt x="10863" y="14731"/>
                  </a:lnTo>
                  <a:lnTo>
                    <a:pt x="12803" y="13753"/>
                  </a:lnTo>
                  <a:lnTo>
                    <a:pt x="14613" y="12280"/>
                  </a:lnTo>
                  <a:lnTo>
                    <a:pt x="16556" y="10311"/>
                  </a:lnTo>
                  <a:lnTo>
                    <a:pt x="18235" y="7861"/>
                  </a:lnTo>
                  <a:lnTo>
                    <a:pt x="19917" y="4419"/>
                  </a:lnTo>
                  <a:lnTo>
                    <a:pt x="21469" y="496"/>
                  </a:lnTo>
                  <a:lnTo>
                    <a:pt x="21600" y="496"/>
                  </a:lnTo>
                  <a:lnTo>
                    <a:pt x="21469" y="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 sz="2400"/>
            </a:p>
          </p:txBody>
        </p:sp>
        <p:sp>
          <p:nvSpPr>
            <p:cNvPr id="611" name="Google Shape;493;p4"/>
            <p:cNvSpPr/>
            <p:nvPr/>
          </p:nvSpPr>
          <p:spPr>
            <a:xfrm>
              <a:off x="-1" y="981133"/>
              <a:ext cx="169086" cy="519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390" y="0"/>
                  </a:moveTo>
                  <a:lnTo>
                    <a:pt x="16041" y="4883"/>
                  </a:lnTo>
                  <a:lnTo>
                    <a:pt x="10692" y="9062"/>
                  </a:lnTo>
                  <a:lnTo>
                    <a:pt x="0" y="16034"/>
                  </a:lnTo>
                  <a:lnTo>
                    <a:pt x="0" y="21600"/>
                  </a:lnTo>
                  <a:lnTo>
                    <a:pt x="1499" y="20214"/>
                  </a:lnTo>
                  <a:lnTo>
                    <a:pt x="6632" y="17421"/>
                  </a:lnTo>
                  <a:lnTo>
                    <a:pt x="11766" y="13241"/>
                  </a:lnTo>
                  <a:lnTo>
                    <a:pt x="16683" y="7676"/>
                  </a:lnTo>
                  <a:lnTo>
                    <a:pt x="19033" y="4883"/>
                  </a:lnTo>
                  <a:lnTo>
                    <a:pt x="21390" y="703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 sz="2400"/>
            </a:p>
          </p:txBody>
        </p:sp>
        <p:sp>
          <p:nvSpPr>
            <p:cNvPr id="612" name="Google Shape;494;p4"/>
            <p:cNvSpPr/>
            <p:nvPr/>
          </p:nvSpPr>
          <p:spPr>
            <a:xfrm>
              <a:off x="-1" y="1076566"/>
              <a:ext cx="286301" cy="703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19833" y="519"/>
                  </a:lnTo>
                  <a:lnTo>
                    <a:pt x="18066" y="1543"/>
                  </a:lnTo>
                  <a:lnTo>
                    <a:pt x="14651" y="4124"/>
                  </a:lnTo>
                  <a:lnTo>
                    <a:pt x="7830" y="10800"/>
                  </a:lnTo>
                  <a:lnTo>
                    <a:pt x="0" y="18010"/>
                  </a:lnTo>
                  <a:lnTo>
                    <a:pt x="0" y="21600"/>
                  </a:lnTo>
                  <a:lnTo>
                    <a:pt x="7958" y="13886"/>
                  </a:lnTo>
                  <a:lnTo>
                    <a:pt x="14907" y="8234"/>
                  </a:lnTo>
                  <a:lnTo>
                    <a:pt x="18317" y="5148"/>
                  </a:lnTo>
                  <a:lnTo>
                    <a:pt x="19960" y="3086"/>
                  </a:lnTo>
                  <a:lnTo>
                    <a:pt x="21600" y="519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 sz="2400"/>
            </a:p>
          </p:txBody>
        </p:sp>
        <p:sp>
          <p:nvSpPr>
            <p:cNvPr id="613" name="Google Shape;495;p4"/>
            <p:cNvSpPr/>
            <p:nvPr/>
          </p:nvSpPr>
          <p:spPr>
            <a:xfrm>
              <a:off x="1247390" y="868942"/>
              <a:ext cx="286301" cy="2511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853" y="723"/>
                  </a:moveTo>
                  <a:lnTo>
                    <a:pt x="6945" y="864"/>
                  </a:lnTo>
                  <a:lnTo>
                    <a:pt x="4292" y="1296"/>
                  </a:lnTo>
                  <a:lnTo>
                    <a:pt x="5557" y="864"/>
                  </a:lnTo>
                  <a:lnTo>
                    <a:pt x="6945" y="723"/>
                  </a:lnTo>
                  <a:close/>
                  <a:moveTo>
                    <a:pt x="3913" y="1296"/>
                  </a:moveTo>
                  <a:lnTo>
                    <a:pt x="3913" y="1441"/>
                  </a:lnTo>
                  <a:lnTo>
                    <a:pt x="4041" y="1587"/>
                  </a:lnTo>
                  <a:lnTo>
                    <a:pt x="9095" y="1587"/>
                  </a:lnTo>
                  <a:lnTo>
                    <a:pt x="11747" y="1728"/>
                  </a:lnTo>
                  <a:lnTo>
                    <a:pt x="14528" y="1728"/>
                  </a:lnTo>
                  <a:lnTo>
                    <a:pt x="15664" y="2160"/>
                  </a:lnTo>
                  <a:lnTo>
                    <a:pt x="16801" y="2596"/>
                  </a:lnTo>
                  <a:lnTo>
                    <a:pt x="18062" y="3460"/>
                  </a:lnTo>
                  <a:lnTo>
                    <a:pt x="19075" y="4323"/>
                  </a:lnTo>
                  <a:lnTo>
                    <a:pt x="19833" y="5474"/>
                  </a:lnTo>
                  <a:lnTo>
                    <a:pt x="20336" y="6624"/>
                  </a:lnTo>
                  <a:lnTo>
                    <a:pt x="20212" y="6483"/>
                  </a:lnTo>
                  <a:lnTo>
                    <a:pt x="19578" y="6051"/>
                  </a:lnTo>
                  <a:lnTo>
                    <a:pt x="19578" y="5760"/>
                  </a:lnTo>
                  <a:lnTo>
                    <a:pt x="19326" y="5619"/>
                  </a:lnTo>
                  <a:lnTo>
                    <a:pt x="17304" y="5187"/>
                  </a:lnTo>
                  <a:lnTo>
                    <a:pt x="15158" y="5042"/>
                  </a:lnTo>
                  <a:lnTo>
                    <a:pt x="13136" y="4896"/>
                  </a:lnTo>
                  <a:lnTo>
                    <a:pt x="10989" y="5042"/>
                  </a:lnTo>
                  <a:lnTo>
                    <a:pt x="8588" y="5042"/>
                  </a:lnTo>
                  <a:lnTo>
                    <a:pt x="6063" y="4896"/>
                  </a:lnTo>
                  <a:lnTo>
                    <a:pt x="3662" y="4896"/>
                  </a:lnTo>
                  <a:lnTo>
                    <a:pt x="1137" y="5187"/>
                  </a:lnTo>
                  <a:lnTo>
                    <a:pt x="1640" y="4178"/>
                  </a:lnTo>
                  <a:lnTo>
                    <a:pt x="2146" y="3169"/>
                  </a:lnTo>
                  <a:lnTo>
                    <a:pt x="2776" y="2305"/>
                  </a:lnTo>
                  <a:lnTo>
                    <a:pt x="3534" y="1441"/>
                  </a:lnTo>
                  <a:lnTo>
                    <a:pt x="3913" y="1296"/>
                  </a:lnTo>
                  <a:close/>
                  <a:moveTo>
                    <a:pt x="14149" y="5760"/>
                  </a:moveTo>
                  <a:lnTo>
                    <a:pt x="16674" y="6051"/>
                  </a:lnTo>
                  <a:lnTo>
                    <a:pt x="19199" y="6483"/>
                  </a:lnTo>
                  <a:lnTo>
                    <a:pt x="19326" y="6483"/>
                  </a:lnTo>
                  <a:lnTo>
                    <a:pt x="19833" y="6915"/>
                  </a:lnTo>
                  <a:lnTo>
                    <a:pt x="20591" y="7633"/>
                  </a:lnTo>
                  <a:lnTo>
                    <a:pt x="20715" y="9074"/>
                  </a:lnTo>
                  <a:lnTo>
                    <a:pt x="20715" y="10511"/>
                  </a:lnTo>
                  <a:lnTo>
                    <a:pt x="20463" y="11952"/>
                  </a:lnTo>
                  <a:lnTo>
                    <a:pt x="19957" y="13394"/>
                  </a:lnTo>
                  <a:lnTo>
                    <a:pt x="19454" y="12384"/>
                  </a:lnTo>
                  <a:lnTo>
                    <a:pt x="18696" y="11375"/>
                  </a:lnTo>
                  <a:lnTo>
                    <a:pt x="17304" y="9648"/>
                  </a:lnTo>
                  <a:lnTo>
                    <a:pt x="15537" y="7347"/>
                  </a:lnTo>
                  <a:lnTo>
                    <a:pt x="14907" y="6483"/>
                  </a:lnTo>
                  <a:lnTo>
                    <a:pt x="14528" y="6051"/>
                  </a:lnTo>
                  <a:lnTo>
                    <a:pt x="13893" y="5760"/>
                  </a:lnTo>
                  <a:close/>
                  <a:moveTo>
                    <a:pt x="1009" y="5474"/>
                  </a:moveTo>
                  <a:lnTo>
                    <a:pt x="2019" y="5760"/>
                  </a:lnTo>
                  <a:lnTo>
                    <a:pt x="3032" y="5906"/>
                  </a:lnTo>
                  <a:lnTo>
                    <a:pt x="5050" y="6051"/>
                  </a:lnTo>
                  <a:lnTo>
                    <a:pt x="7200" y="6051"/>
                  </a:lnTo>
                  <a:lnTo>
                    <a:pt x="9095" y="5906"/>
                  </a:lnTo>
                  <a:lnTo>
                    <a:pt x="11620" y="5760"/>
                  </a:lnTo>
                  <a:lnTo>
                    <a:pt x="13893" y="5760"/>
                  </a:lnTo>
                  <a:lnTo>
                    <a:pt x="13893" y="5906"/>
                  </a:lnTo>
                  <a:lnTo>
                    <a:pt x="14021" y="6338"/>
                  </a:lnTo>
                  <a:lnTo>
                    <a:pt x="14272" y="6915"/>
                  </a:lnTo>
                  <a:lnTo>
                    <a:pt x="14907" y="8065"/>
                  </a:lnTo>
                  <a:lnTo>
                    <a:pt x="16422" y="9793"/>
                  </a:lnTo>
                  <a:lnTo>
                    <a:pt x="17938" y="12098"/>
                  </a:lnTo>
                  <a:lnTo>
                    <a:pt x="18820" y="13248"/>
                  </a:lnTo>
                  <a:lnTo>
                    <a:pt x="19199" y="13680"/>
                  </a:lnTo>
                  <a:lnTo>
                    <a:pt x="19705" y="13967"/>
                  </a:lnTo>
                  <a:lnTo>
                    <a:pt x="18820" y="15840"/>
                  </a:lnTo>
                  <a:lnTo>
                    <a:pt x="17683" y="17567"/>
                  </a:lnTo>
                  <a:lnTo>
                    <a:pt x="16925" y="18577"/>
                  </a:lnTo>
                  <a:lnTo>
                    <a:pt x="16167" y="19295"/>
                  </a:lnTo>
                  <a:lnTo>
                    <a:pt x="15285" y="19872"/>
                  </a:lnTo>
                  <a:lnTo>
                    <a:pt x="14400" y="20304"/>
                  </a:lnTo>
                  <a:lnTo>
                    <a:pt x="13515" y="20591"/>
                  </a:lnTo>
                  <a:lnTo>
                    <a:pt x="12505" y="20736"/>
                  </a:lnTo>
                  <a:lnTo>
                    <a:pt x="11492" y="20736"/>
                  </a:lnTo>
                  <a:lnTo>
                    <a:pt x="10355" y="20591"/>
                  </a:lnTo>
                  <a:lnTo>
                    <a:pt x="8716" y="20159"/>
                  </a:lnTo>
                  <a:lnTo>
                    <a:pt x="7200" y="19727"/>
                  </a:lnTo>
                  <a:lnTo>
                    <a:pt x="5684" y="19009"/>
                  </a:lnTo>
                  <a:lnTo>
                    <a:pt x="4292" y="18145"/>
                  </a:lnTo>
                  <a:lnTo>
                    <a:pt x="3411" y="17422"/>
                  </a:lnTo>
                  <a:lnTo>
                    <a:pt x="2653" y="16558"/>
                  </a:lnTo>
                  <a:lnTo>
                    <a:pt x="2019" y="15408"/>
                  </a:lnTo>
                  <a:lnTo>
                    <a:pt x="1640" y="14257"/>
                  </a:lnTo>
                  <a:lnTo>
                    <a:pt x="1261" y="13103"/>
                  </a:lnTo>
                  <a:lnTo>
                    <a:pt x="1137" y="11807"/>
                  </a:lnTo>
                  <a:lnTo>
                    <a:pt x="758" y="9361"/>
                  </a:lnTo>
                  <a:lnTo>
                    <a:pt x="758" y="7347"/>
                  </a:lnTo>
                  <a:lnTo>
                    <a:pt x="882" y="6338"/>
                  </a:lnTo>
                  <a:lnTo>
                    <a:pt x="1009" y="5474"/>
                  </a:lnTo>
                  <a:close/>
                  <a:moveTo>
                    <a:pt x="6315" y="0"/>
                  </a:moveTo>
                  <a:lnTo>
                    <a:pt x="5050" y="145"/>
                  </a:lnTo>
                  <a:lnTo>
                    <a:pt x="3789" y="432"/>
                  </a:lnTo>
                  <a:lnTo>
                    <a:pt x="1516" y="1587"/>
                  </a:lnTo>
                  <a:lnTo>
                    <a:pt x="1388" y="1873"/>
                  </a:lnTo>
                  <a:lnTo>
                    <a:pt x="1388" y="2018"/>
                  </a:lnTo>
                  <a:lnTo>
                    <a:pt x="1516" y="2305"/>
                  </a:lnTo>
                  <a:lnTo>
                    <a:pt x="1640" y="2450"/>
                  </a:lnTo>
                  <a:lnTo>
                    <a:pt x="1137" y="3028"/>
                  </a:lnTo>
                  <a:lnTo>
                    <a:pt x="379" y="4755"/>
                  </a:lnTo>
                  <a:lnTo>
                    <a:pt x="124" y="5619"/>
                  </a:lnTo>
                  <a:lnTo>
                    <a:pt x="0" y="6624"/>
                  </a:lnTo>
                  <a:lnTo>
                    <a:pt x="0" y="9938"/>
                  </a:lnTo>
                  <a:lnTo>
                    <a:pt x="251" y="12098"/>
                  </a:lnTo>
                  <a:lnTo>
                    <a:pt x="758" y="14112"/>
                  </a:lnTo>
                  <a:lnTo>
                    <a:pt x="1388" y="15840"/>
                  </a:lnTo>
                  <a:lnTo>
                    <a:pt x="2146" y="17281"/>
                  </a:lnTo>
                  <a:lnTo>
                    <a:pt x="2776" y="17999"/>
                  </a:lnTo>
                  <a:lnTo>
                    <a:pt x="3534" y="18718"/>
                  </a:lnTo>
                  <a:lnTo>
                    <a:pt x="4292" y="19295"/>
                  </a:lnTo>
                  <a:lnTo>
                    <a:pt x="5050" y="19727"/>
                  </a:lnTo>
                  <a:lnTo>
                    <a:pt x="6821" y="20445"/>
                  </a:lnTo>
                  <a:lnTo>
                    <a:pt x="8588" y="21023"/>
                  </a:lnTo>
                  <a:lnTo>
                    <a:pt x="10611" y="21455"/>
                  </a:lnTo>
                  <a:lnTo>
                    <a:pt x="11620" y="21600"/>
                  </a:lnTo>
                  <a:lnTo>
                    <a:pt x="12629" y="21600"/>
                  </a:lnTo>
                  <a:lnTo>
                    <a:pt x="13642" y="21455"/>
                  </a:lnTo>
                  <a:lnTo>
                    <a:pt x="14651" y="21168"/>
                  </a:lnTo>
                  <a:lnTo>
                    <a:pt x="15537" y="20736"/>
                  </a:lnTo>
                  <a:lnTo>
                    <a:pt x="16546" y="20013"/>
                  </a:lnTo>
                  <a:lnTo>
                    <a:pt x="17938" y="18431"/>
                  </a:lnTo>
                  <a:lnTo>
                    <a:pt x="19326" y="16558"/>
                  </a:lnTo>
                  <a:lnTo>
                    <a:pt x="19957" y="15553"/>
                  </a:lnTo>
                  <a:lnTo>
                    <a:pt x="20463" y="14544"/>
                  </a:lnTo>
                  <a:lnTo>
                    <a:pt x="20842" y="13394"/>
                  </a:lnTo>
                  <a:lnTo>
                    <a:pt x="21221" y="12384"/>
                  </a:lnTo>
                  <a:lnTo>
                    <a:pt x="21472" y="11234"/>
                  </a:lnTo>
                  <a:lnTo>
                    <a:pt x="21600" y="10079"/>
                  </a:lnTo>
                  <a:lnTo>
                    <a:pt x="21600" y="8929"/>
                  </a:lnTo>
                  <a:lnTo>
                    <a:pt x="21472" y="7779"/>
                  </a:lnTo>
                  <a:lnTo>
                    <a:pt x="21221" y="6770"/>
                  </a:lnTo>
                  <a:lnTo>
                    <a:pt x="20842" y="5760"/>
                  </a:lnTo>
                  <a:lnTo>
                    <a:pt x="20336" y="4755"/>
                  </a:lnTo>
                  <a:lnTo>
                    <a:pt x="19578" y="3746"/>
                  </a:lnTo>
                  <a:lnTo>
                    <a:pt x="18696" y="2882"/>
                  </a:lnTo>
                  <a:lnTo>
                    <a:pt x="17811" y="2160"/>
                  </a:lnTo>
                  <a:lnTo>
                    <a:pt x="16801" y="1587"/>
                  </a:lnTo>
                  <a:lnTo>
                    <a:pt x="15664" y="1155"/>
                  </a:lnTo>
                  <a:lnTo>
                    <a:pt x="14651" y="864"/>
                  </a:lnTo>
                  <a:lnTo>
                    <a:pt x="13515" y="577"/>
                  </a:lnTo>
                  <a:lnTo>
                    <a:pt x="11241" y="291"/>
                  </a:lnTo>
                  <a:lnTo>
                    <a:pt x="8716" y="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 sz="2400"/>
            </a:p>
          </p:txBody>
        </p:sp>
        <p:sp>
          <p:nvSpPr>
            <p:cNvPr id="614" name="Google Shape;496;p4"/>
            <p:cNvSpPr/>
            <p:nvPr/>
          </p:nvSpPr>
          <p:spPr>
            <a:xfrm>
              <a:off x="-2" y="1113417"/>
              <a:ext cx="281279" cy="770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474" y="0"/>
                  </a:moveTo>
                  <a:lnTo>
                    <a:pt x="17231" y="3751"/>
                  </a:lnTo>
                  <a:lnTo>
                    <a:pt x="12984" y="7976"/>
                  </a:lnTo>
                  <a:lnTo>
                    <a:pt x="8742" y="12201"/>
                  </a:lnTo>
                  <a:lnTo>
                    <a:pt x="4499" y="15966"/>
                  </a:lnTo>
                  <a:lnTo>
                    <a:pt x="2314" y="17375"/>
                  </a:lnTo>
                  <a:lnTo>
                    <a:pt x="0" y="18783"/>
                  </a:lnTo>
                  <a:lnTo>
                    <a:pt x="0" y="21600"/>
                  </a:lnTo>
                  <a:lnTo>
                    <a:pt x="4758" y="18783"/>
                  </a:lnTo>
                  <a:lnTo>
                    <a:pt x="9001" y="15492"/>
                  </a:lnTo>
                  <a:lnTo>
                    <a:pt x="13244" y="11267"/>
                  </a:lnTo>
                  <a:lnTo>
                    <a:pt x="17487" y="6568"/>
                  </a:lnTo>
                  <a:lnTo>
                    <a:pt x="21600" y="474"/>
                  </a:lnTo>
                  <a:lnTo>
                    <a:pt x="21474" y="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 sz="2400"/>
            </a:p>
          </p:txBody>
        </p:sp>
        <p:sp>
          <p:nvSpPr>
            <p:cNvPr id="615" name="Google Shape;497;p4"/>
            <p:cNvSpPr/>
            <p:nvPr/>
          </p:nvSpPr>
          <p:spPr>
            <a:xfrm>
              <a:off x="-1" y="552507"/>
              <a:ext cx="162423" cy="552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039" y="0"/>
                  </a:moveTo>
                  <a:lnTo>
                    <a:pt x="18478" y="661"/>
                  </a:lnTo>
                  <a:lnTo>
                    <a:pt x="13135" y="4588"/>
                  </a:lnTo>
                  <a:lnTo>
                    <a:pt x="7791" y="9177"/>
                  </a:lnTo>
                  <a:lnTo>
                    <a:pt x="4233" y="11782"/>
                  </a:lnTo>
                  <a:lnTo>
                    <a:pt x="0" y="14406"/>
                  </a:lnTo>
                  <a:lnTo>
                    <a:pt x="0" y="21600"/>
                  </a:lnTo>
                  <a:lnTo>
                    <a:pt x="5119" y="17031"/>
                  </a:lnTo>
                  <a:lnTo>
                    <a:pt x="12916" y="10479"/>
                  </a:lnTo>
                  <a:lnTo>
                    <a:pt x="17142" y="7855"/>
                  </a:lnTo>
                  <a:lnTo>
                    <a:pt x="19371" y="5891"/>
                  </a:lnTo>
                  <a:lnTo>
                    <a:pt x="20039" y="4588"/>
                  </a:lnTo>
                  <a:lnTo>
                    <a:pt x="20707" y="2625"/>
                  </a:lnTo>
                  <a:lnTo>
                    <a:pt x="20482" y="3927"/>
                  </a:lnTo>
                  <a:lnTo>
                    <a:pt x="20707" y="4588"/>
                  </a:lnTo>
                  <a:lnTo>
                    <a:pt x="21375" y="4588"/>
                  </a:lnTo>
                  <a:lnTo>
                    <a:pt x="21600" y="3286"/>
                  </a:lnTo>
                  <a:lnTo>
                    <a:pt x="21600" y="1322"/>
                  </a:lnTo>
                  <a:lnTo>
                    <a:pt x="20932" y="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 sz="2400"/>
            </a:p>
          </p:txBody>
        </p:sp>
        <p:sp>
          <p:nvSpPr>
            <p:cNvPr id="616" name="Google Shape;498;p4"/>
            <p:cNvSpPr/>
            <p:nvPr/>
          </p:nvSpPr>
          <p:spPr>
            <a:xfrm>
              <a:off x="-1" y="880678"/>
              <a:ext cx="242787" cy="703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450" y="0"/>
                  </a:moveTo>
                  <a:lnTo>
                    <a:pt x="19516" y="2566"/>
                  </a:lnTo>
                  <a:lnTo>
                    <a:pt x="17428" y="4629"/>
                  </a:lnTo>
                  <a:lnTo>
                    <a:pt x="13406" y="7714"/>
                  </a:lnTo>
                  <a:lnTo>
                    <a:pt x="9234" y="10296"/>
                  </a:lnTo>
                  <a:lnTo>
                    <a:pt x="5212" y="12862"/>
                  </a:lnTo>
                  <a:lnTo>
                    <a:pt x="0" y="17491"/>
                  </a:lnTo>
                  <a:lnTo>
                    <a:pt x="0" y="21600"/>
                  </a:lnTo>
                  <a:lnTo>
                    <a:pt x="3278" y="18514"/>
                  </a:lnTo>
                  <a:lnTo>
                    <a:pt x="6553" y="15429"/>
                  </a:lnTo>
                  <a:lnTo>
                    <a:pt x="10428" y="12862"/>
                  </a:lnTo>
                  <a:lnTo>
                    <a:pt x="14300" y="10296"/>
                  </a:lnTo>
                  <a:lnTo>
                    <a:pt x="16087" y="8753"/>
                  </a:lnTo>
                  <a:lnTo>
                    <a:pt x="18025" y="6691"/>
                  </a:lnTo>
                  <a:lnTo>
                    <a:pt x="19813" y="4109"/>
                  </a:lnTo>
                  <a:lnTo>
                    <a:pt x="21450" y="519"/>
                  </a:lnTo>
                  <a:lnTo>
                    <a:pt x="21600" y="519"/>
                  </a:lnTo>
                  <a:lnTo>
                    <a:pt x="21450" y="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 sz="2400"/>
            </a:p>
          </p:txBody>
        </p:sp>
        <p:sp>
          <p:nvSpPr>
            <p:cNvPr id="617" name="Google Shape;499;p4"/>
            <p:cNvSpPr/>
            <p:nvPr/>
          </p:nvSpPr>
          <p:spPr>
            <a:xfrm>
              <a:off x="-1" y="586025"/>
              <a:ext cx="162423" cy="502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19371" y="2866"/>
                  </a:lnTo>
                  <a:lnTo>
                    <a:pt x="17142" y="5753"/>
                  </a:lnTo>
                  <a:lnTo>
                    <a:pt x="14920" y="7186"/>
                  </a:lnTo>
                  <a:lnTo>
                    <a:pt x="12691" y="9346"/>
                  </a:lnTo>
                  <a:lnTo>
                    <a:pt x="3340" y="13666"/>
                  </a:lnTo>
                  <a:lnTo>
                    <a:pt x="0" y="16553"/>
                  </a:lnTo>
                  <a:lnTo>
                    <a:pt x="0" y="21600"/>
                  </a:lnTo>
                  <a:lnTo>
                    <a:pt x="2447" y="19440"/>
                  </a:lnTo>
                  <a:lnTo>
                    <a:pt x="5119" y="17280"/>
                  </a:lnTo>
                  <a:lnTo>
                    <a:pt x="9576" y="14393"/>
                  </a:lnTo>
                  <a:lnTo>
                    <a:pt x="13803" y="11506"/>
                  </a:lnTo>
                  <a:lnTo>
                    <a:pt x="17810" y="7186"/>
                  </a:lnTo>
                  <a:lnTo>
                    <a:pt x="19596" y="432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 sz="2400"/>
            </a:p>
          </p:txBody>
        </p:sp>
        <p:sp>
          <p:nvSpPr>
            <p:cNvPr id="618" name="Google Shape;500;p4"/>
            <p:cNvSpPr/>
            <p:nvPr/>
          </p:nvSpPr>
          <p:spPr>
            <a:xfrm>
              <a:off x="-1" y="657985"/>
              <a:ext cx="179132" cy="552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402" y="0"/>
                  </a:moveTo>
                  <a:lnTo>
                    <a:pt x="12113" y="9818"/>
                  </a:lnTo>
                  <a:lnTo>
                    <a:pt x="7472" y="13745"/>
                  </a:lnTo>
                  <a:lnTo>
                    <a:pt x="2627" y="17673"/>
                  </a:lnTo>
                  <a:lnTo>
                    <a:pt x="0" y="18334"/>
                  </a:lnTo>
                  <a:lnTo>
                    <a:pt x="0" y="21600"/>
                  </a:lnTo>
                  <a:lnTo>
                    <a:pt x="4444" y="19636"/>
                  </a:lnTo>
                  <a:lnTo>
                    <a:pt x="8881" y="16370"/>
                  </a:lnTo>
                  <a:lnTo>
                    <a:pt x="13121" y="11782"/>
                  </a:lnTo>
                  <a:lnTo>
                    <a:pt x="17360" y="6552"/>
                  </a:lnTo>
                  <a:lnTo>
                    <a:pt x="21600" y="661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 sz="2400"/>
            </a:p>
          </p:txBody>
        </p:sp>
        <p:sp>
          <p:nvSpPr>
            <p:cNvPr id="619" name="Google Shape;501;p4"/>
            <p:cNvSpPr/>
            <p:nvPr/>
          </p:nvSpPr>
          <p:spPr>
            <a:xfrm>
              <a:off x="-1" y="795290"/>
              <a:ext cx="107171" cy="401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259" y="0"/>
                  </a:moveTo>
                  <a:lnTo>
                    <a:pt x="15857" y="6309"/>
                  </a:lnTo>
                  <a:lnTo>
                    <a:pt x="10795" y="9891"/>
                  </a:lnTo>
                  <a:lnTo>
                    <a:pt x="5403" y="13500"/>
                  </a:lnTo>
                  <a:lnTo>
                    <a:pt x="0" y="17109"/>
                  </a:lnTo>
                  <a:lnTo>
                    <a:pt x="0" y="21600"/>
                  </a:lnTo>
                  <a:lnTo>
                    <a:pt x="5733" y="18900"/>
                  </a:lnTo>
                  <a:lnTo>
                    <a:pt x="11136" y="14409"/>
                  </a:lnTo>
                  <a:lnTo>
                    <a:pt x="13832" y="12591"/>
                  </a:lnTo>
                  <a:lnTo>
                    <a:pt x="16538" y="9009"/>
                  </a:lnTo>
                  <a:lnTo>
                    <a:pt x="18894" y="5400"/>
                  </a:lnTo>
                  <a:lnTo>
                    <a:pt x="21600" y="1791"/>
                  </a:lnTo>
                  <a:lnTo>
                    <a:pt x="21600" y="909"/>
                  </a:lnTo>
                  <a:lnTo>
                    <a:pt x="21259" y="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 sz="2400"/>
            </a:p>
          </p:txBody>
        </p:sp>
        <p:sp>
          <p:nvSpPr>
            <p:cNvPr id="620" name="Google Shape;502;p4"/>
            <p:cNvSpPr/>
            <p:nvPr/>
          </p:nvSpPr>
          <p:spPr>
            <a:xfrm>
              <a:off x="-1" y="619493"/>
              <a:ext cx="185845" cy="686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213" y="0"/>
                  </a:moveTo>
                  <a:lnTo>
                    <a:pt x="0" y="16857"/>
                  </a:lnTo>
                  <a:lnTo>
                    <a:pt x="0" y="21600"/>
                  </a:lnTo>
                  <a:lnTo>
                    <a:pt x="5641" y="17922"/>
                  </a:lnTo>
                  <a:lnTo>
                    <a:pt x="11092" y="13179"/>
                  </a:lnTo>
                  <a:lnTo>
                    <a:pt x="16346" y="7904"/>
                  </a:lnTo>
                  <a:lnTo>
                    <a:pt x="18878" y="4743"/>
                  </a:lnTo>
                  <a:lnTo>
                    <a:pt x="21403" y="1581"/>
                  </a:lnTo>
                  <a:lnTo>
                    <a:pt x="21600" y="1049"/>
                  </a:lnTo>
                  <a:lnTo>
                    <a:pt x="21600" y="532"/>
                  </a:lnTo>
                  <a:lnTo>
                    <a:pt x="21403" y="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 sz="2400"/>
            </a:p>
          </p:txBody>
        </p:sp>
        <p:sp>
          <p:nvSpPr>
            <p:cNvPr id="621" name="Google Shape;503;p4"/>
            <p:cNvSpPr/>
            <p:nvPr/>
          </p:nvSpPr>
          <p:spPr>
            <a:xfrm>
              <a:off x="291321" y="162420"/>
              <a:ext cx="535798" cy="1506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398" y="0"/>
                  </a:moveTo>
                  <a:lnTo>
                    <a:pt x="10666" y="10315"/>
                  </a:lnTo>
                  <a:lnTo>
                    <a:pt x="5062" y="15840"/>
                  </a:lnTo>
                  <a:lnTo>
                    <a:pt x="2498" y="18235"/>
                  </a:lnTo>
                  <a:lnTo>
                    <a:pt x="1215" y="19675"/>
                  </a:lnTo>
                  <a:lnTo>
                    <a:pt x="607" y="20395"/>
                  </a:lnTo>
                  <a:lnTo>
                    <a:pt x="0" y="21358"/>
                  </a:lnTo>
                  <a:lnTo>
                    <a:pt x="0" y="21600"/>
                  </a:lnTo>
                  <a:lnTo>
                    <a:pt x="1149" y="20880"/>
                  </a:lnTo>
                  <a:lnTo>
                    <a:pt x="2364" y="19918"/>
                  </a:lnTo>
                  <a:lnTo>
                    <a:pt x="4657" y="17515"/>
                  </a:lnTo>
                  <a:lnTo>
                    <a:pt x="10261" y="11998"/>
                  </a:lnTo>
                  <a:lnTo>
                    <a:pt x="21532" y="1198"/>
                  </a:lnTo>
                  <a:lnTo>
                    <a:pt x="21600" y="720"/>
                  </a:lnTo>
                  <a:lnTo>
                    <a:pt x="21600" y="478"/>
                  </a:lnTo>
                  <a:lnTo>
                    <a:pt x="21532" y="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 sz="2400"/>
            </a:p>
          </p:txBody>
        </p:sp>
        <p:sp>
          <p:nvSpPr>
            <p:cNvPr id="622" name="Google Shape;504;p4"/>
            <p:cNvSpPr/>
            <p:nvPr/>
          </p:nvSpPr>
          <p:spPr>
            <a:xfrm>
              <a:off x="805336" y="808668"/>
              <a:ext cx="38543" cy="200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763" y="0"/>
                  </a:moveTo>
                  <a:lnTo>
                    <a:pt x="948" y="1818"/>
                  </a:lnTo>
                  <a:lnTo>
                    <a:pt x="0" y="7218"/>
                  </a:lnTo>
                  <a:lnTo>
                    <a:pt x="0" y="10800"/>
                  </a:lnTo>
                  <a:lnTo>
                    <a:pt x="1895" y="14436"/>
                  </a:lnTo>
                  <a:lnTo>
                    <a:pt x="8445" y="14436"/>
                  </a:lnTo>
                  <a:lnTo>
                    <a:pt x="14075" y="21600"/>
                  </a:lnTo>
                  <a:lnTo>
                    <a:pt x="16890" y="21600"/>
                  </a:lnTo>
                  <a:lnTo>
                    <a:pt x="20652" y="18018"/>
                  </a:lnTo>
                  <a:lnTo>
                    <a:pt x="20652" y="16200"/>
                  </a:lnTo>
                  <a:lnTo>
                    <a:pt x="21600" y="14436"/>
                  </a:lnTo>
                  <a:lnTo>
                    <a:pt x="20652" y="9036"/>
                  </a:lnTo>
                  <a:lnTo>
                    <a:pt x="18785" y="5400"/>
                  </a:lnTo>
                  <a:lnTo>
                    <a:pt x="16890" y="5400"/>
                  </a:lnTo>
                  <a:lnTo>
                    <a:pt x="15970" y="7218"/>
                  </a:lnTo>
                  <a:lnTo>
                    <a:pt x="14075" y="3636"/>
                  </a:lnTo>
                  <a:lnTo>
                    <a:pt x="11260" y="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 sz="2400"/>
            </a:p>
          </p:txBody>
        </p:sp>
        <p:sp>
          <p:nvSpPr>
            <p:cNvPr id="623" name="Google Shape;505;p4"/>
            <p:cNvSpPr/>
            <p:nvPr/>
          </p:nvSpPr>
          <p:spPr>
            <a:xfrm>
              <a:off x="1535379" y="924242"/>
              <a:ext cx="48539" cy="184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201" y="0"/>
                  </a:moveTo>
                  <a:lnTo>
                    <a:pt x="2966" y="1926"/>
                  </a:lnTo>
                  <a:lnTo>
                    <a:pt x="730" y="5896"/>
                  </a:lnTo>
                  <a:lnTo>
                    <a:pt x="0" y="5896"/>
                  </a:lnTo>
                  <a:lnTo>
                    <a:pt x="0" y="9808"/>
                  </a:lnTo>
                  <a:lnTo>
                    <a:pt x="730" y="11792"/>
                  </a:lnTo>
                  <a:lnTo>
                    <a:pt x="4470" y="13719"/>
                  </a:lnTo>
                  <a:lnTo>
                    <a:pt x="8189" y="15704"/>
                  </a:lnTo>
                  <a:lnTo>
                    <a:pt x="13411" y="17689"/>
                  </a:lnTo>
                  <a:lnTo>
                    <a:pt x="17882" y="21600"/>
                  </a:lnTo>
                  <a:lnTo>
                    <a:pt x="20117" y="21600"/>
                  </a:lnTo>
                  <a:lnTo>
                    <a:pt x="21600" y="17689"/>
                  </a:lnTo>
                  <a:lnTo>
                    <a:pt x="21600" y="11792"/>
                  </a:lnTo>
                  <a:lnTo>
                    <a:pt x="20117" y="7823"/>
                  </a:lnTo>
                  <a:lnTo>
                    <a:pt x="15647" y="1926"/>
                  </a:lnTo>
                  <a:lnTo>
                    <a:pt x="10424" y="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 sz="2400"/>
            </a:p>
          </p:txBody>
        </p:sp>
        <p:sp>
          <p:nvSpPr>
            <p:cNvPr id="624" name="Google Shape;506;p4"/>
            <p:cNvSpPr/>
            <p:nvPr/>
          </p:nvSpPr>
          <p:spPr>
            <a:xfrm>
              <a:off x="-1" y="-1"/>
              <a:ext cx="1642504" cy="15051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088" y="11773"/>
                  </a:moveTo>
                  <a:lnTo>
                    <a:pt x="11824" y="11917"/>
                  </a:lnTo>
                  <a:lnTo>
                    <a:pt x="11626" y="12037"/>
                  </a:lnTo>
                  <a:lnTo>
                    <a:pt x="11538" y="12109"/>
                  </a:lnTo>
                  <a:lnTo>
                    <a:pt x="11449" y="12206"/>
                  </a:lnTo>
                  <a:lnTo>
                    <a:pt x="11538" y="12037"/>
                  </a:lnTo>
                  <a:lnTo>
                    <a:pt x="11670" y="11869"/>
                  </a:lnTo>
                  <a:lnTo>
                    <a:pt x="11890" y="11821"/>
                  </a:lnTo>
                  <a:lnTo>
                    <a:pt x="12088" y="11773"/>
                  </a:lnTo>
                  <a:close/>
                  <a:moveTo>
                    <a:pt x="12440" y="11749"/>
                  </a:moveTo>
                  <a:lnTo>
                    <a:pt x="12837" y="11797"/>
                  </a:lnTo>
                  <a:lnTo>
                    <a:pt x="13233" y="11869"/>
                  </a:lnTo>
                  <a:lnTo>
                    <a:pt x="13630" y="12014"/>
                  </a:lnTo>
                  <a:lnTo>
                    <a:pt x="14004" y="12158"/>
                  </a:lnTo>
                  <a:lnTo>
                    <a:pt x="14180" y="12206"/>
                  </a:lnTo>
                  <a:lnTo>
                    <a:pt x="14334" y="12278"/>
                  </a:lnTo>
                  <a:lnTo>
                    <a:pt x="14598" y="12518"/>
                  </a:lnTo>
                  <a:lnTo>
                    <a:pt x="14642" y="12662"/>
                  </a:lnTo>
                  <a:lnTo>
                    <a:pt x="14687" y="12782"/>
                  </a:lnTo>
                  <a:lnTo>
                    <a:pt x="14664" y="12782"/>
                  </a:lnTo>
                  <a:lnTo>
                    <a:pt x="14356" y="12758"/>
                  </a:lnTo>
                  <a:lnTo>
                    <a:pt x="14048" y="12686"/>
                  </a:lnTo>
                  <a:lnTo>
                    <a:pt x="13717" y="12614"/>
                  </a:lnTo>
                  <a:lnTo>
                    <a:pt x="13432" y="12542"/>
                  </a:lnTo>
                  <a:lnTo>
                    <a:pt x="12969" y="12398"/>
                  </a:lnTo>
                  <a:lnTo>
                    <a:pt x="12749" y="12350"/>
                  </a:lnTo>
                  <a:lnTo>
                    <a:pt x="12528" y="12325"/>
                  </a:lnTo>
                  <a:lnTo>
                    <a:pt x="12353" y="12325"/>
                  </a:lnTo>
                  <a:lnTo>
                    <a:pt x="12176" y="12398"/>
                  </a:lnTo>
                  <a:lnTo>
                    <a:pt x="12022" y="12470"/>
                  </a:lnTo>
                  <a:lnTo>
                    <a:pt x="11714" y="12710"/>
                  </a:lnTo>
                  <a:lnTo>
                    <a:pt x="11582" y="12854"/>
                  </a:lnTo>
                  <a:lnTo>
                    <a:pt x="11362" y="13143"/>
                  </a:lnTo>
                  <a:lnTo>
                    <a:pt x="11362" y="13070"/>
                  </a:lnTo>
                  <a:lnTo>
                    <a:pt x="11340" y="12854"/>
                  </a:lnTo>
                  <a:lnTo>
                    <a:pt x="11340" y="12686"/>
                  </a:lnTo>
                  <a:lnTo>
                    <a:pt x="11362" y="12494"/>
                  </a:lnTo>
                  <a:lnTo>
                    <a:pt x="11406" y="12325"/>
                  </a:lnTo>
                  <a:lnTo>
                    <a:pt x="11515" y="12278"/>
                  </a:lnTo>
                  <a:lnTo>
                    <a:pt x="11648" y="12206"/>
                  </a:lnTo>
                  <a:lnTo>
                    <a:pt x="11868" y="12037"/>
                  </a:lnTo>
                  <a:lnTo>
                    <a:pt x="12440" y="11749"/>
                  </a:lnTo>
                  <a:close/>
                  <a:moveTo>
                    <a:pt x="15567" y="12879"/>
                  </a:moveTo>
                  <a:lnTo>
                    <a:pt x="15721" y="12903"/>
                  </a:lnTo>
                  <a:lnTo>
                    <a:pt x="15831" y="12951"/>
                  </a:lnTo>
                  <a:lnTo>
                    <a:pt x="15942" y="13023"/>
                  </a:lnTo>
                  <a:lnTo>
                    <a:pt x="16029" y="13119"/>
                  </a:lnTo>
                  <a:lnTo>
                    <a:pt x="16029" y="13167"/>
                  </a:lnTo>
                  <a:lnTo>
                    <a:pt x="15347" y="13023"/>
                  </a:lnTo>
                  <a:lnTo>
                    <a:pt x="15369" y="12926"/>
                  </a:lnTo>
                  <a:lnTo>
                    <a:pt x="15479" y="12903"/>
                  </a:lnTo>
                  <a:lnTo>
                    <a:pt x="15567" y="12879"/>
                  </a:lnTo>
                  <a:close/>
                  <a:moveTo>
                    <a:pt x="10701" y="12566"/>
                  </a:moveTo>
                  <a:lnTo>
                    <a:pt x="10723" y="13070"/>
                  </a:lnTo>
                  <a:lnTo>
                    <a:pt x="10789" y="13551"/>
                  </a:lnTo>
                  <a:lnTo>
                    <a:pt x="10415" y="13743"/>
                  </a:lnTo>
                  <a:lnTo>
                    <a:pt x="10239" y="13791"/>
                  </a:lnTo>
                  <a:lnTo>
                    <a:pt x="10128" y="13816"/>
                  </a:lnTo>
                  <a:lnTo>
                    <a:pt x="10041" y="13791"/>
                  </a:lnTo>
                  <a:lnTo>
                    <a:pt x="9930" y="13743"/>
                  </a:lnTo>
                  <a:lnTo>
                    <a:pt x="9798" y="13671"/>
                  </a:lnTo>
                  <a:lnTo>
                    <a:pt x="9600" y="13479"/>
                  </a:lnTo>
                  <a:lnTo>
                    <a:pt x="9512" y="13359"/>
                  </a:lnTo>
                  <a:lnTo>
                    <a:pt x="9468" y="13311"/>
                  </a:lnTo>
                  <a:lnTo>
                    <a:pt x="9468" y="13215"/>
                  </a:lnTo>
                  <a:lnTo>
                    <a:pt x="9490" y="13143"/>
                  </a:lnTo>
                  <a:lnTo>
                    <a:pt x="9512" y="13095"/>
                  </a:lnTo>
                  <a:lnTo>
                    <a:pt x="9578" y="13047"/>
                  </a:lnTo>
                  <a:lnTo>
                    <a:pt x="9843" y="12903"/>
                  </a:lnTo>
                  <a:lnTo>
                    <a:pt x="10151" y="12830"/>
                  </a:lnTo>
                  <a:lnTo>
                    <a:pt x="10459" y="12734"/>
                  </a:lnTo>
                  <a:lnTo>
                    <a:pt x="10591" y="12662"/>
                  </a:lnTo>
                  <a:lnTo>
                    <a:pt x="10701" y="12566"/>
                  </a:lnTo>
                  <a:close/>
                  <a:moveTo>
                    <a:pt x="12683" y="12494"/>
                  </a:moveTo>
                  <a:lnTo>
                    <a:pt x="12947" y="12518"/>
                  </a:lnTo>
                  <a:lnTo>
                    <a:pt x="13806" y="12758"/>
                  </a:lnTo>
                  <a:lnTo>
                    <a:pt x="14224" y="12854"/>
                  </a:lnTo>
                  <a:lnTo>
                    <a:pt x="14664" y="12926"/>
                  </a:lnTo>
                  <a:lnTo>
                    <a:pt x="14687" y="12926"/>
                  </a:lnTo>
                  <a:lnTo>
                    <a:pt x="14642" y="13191"/>
                  </a:lnTo>
                  <a:lnTo>
                    <a:pt x="14598" y="13431"/>
                  </a:lnTo>
                  <a:lnTo>
                    <a:pt x="14532" y="13719"/>
                  </a:lnTo>
                  <a:lnTo>
                    <a:pt x="14422" y="13984"/>
                  </a:lnTo>
                  <a:lnTo>
                    <a:pt x="14312" y="14248"/>
                  </a:lnTo>
                  <a:lnTo>
                    <a:pt x="14136" y="14488"/>
                  </a:lnTo>
                  <a:lnTo>
                    <a:pt x="14026" y="14608"/>
                  </a:lnTo>
                  <a:lnTo>
                    <a:pt x="13894" y="14705"/>
                  </a:lnTo>
                  <a:lnTo>
                    <a:pt x="13762" y="14777"/>
                  </a:lnTo>
                  <a:lnTo>
                    <a:pt x="13453" y="14872"/>
                  </a:lnTo>
                  <a:lnTo>
                    <a:pt x="13277" y="14897"/>
                  </a:lnTo>
                  <a:lnTo>
                    <a:pt x="12947" y="14897"/>
                  </a:lnTo>
                  <a:lnTo>
                    <a:pt x="12595" y="14849"/>
                  </a:lnTo>
                  <a:lnTo>
                    <a:pt x="12264" y="14777"/>
                  </a:lnTo>
                  <a:lnTo>
                    <a:pt x="11956" y="14680"/>
                  </a:lnTo>
                  <a:lnTo>
                    <a:pt x="11692" y="14536"/>
                  </a:lnTo>
                  <a:lnTo>
                    <a:pt x="11582" y="14440"/>
                  </a:lnTo>
                  <a:lnTo>
                    <a:pt x="11449" y="14152"/>
                  </a:lnTo>
                  <a:lnTo>
                    <a:pt x="11406" y="13984"/>
                  </a:lnTo>
                  <a:lnTo>
                    <a:pt x="11362" y="13599"/>
                  </a:lnTo>
                  <a:lnTo>
                    <a:pt x="11362" y="13239"/>
                  </a:lnTo>
                  <a:lnTo>
                    <a:pt x="11383" y="13239"/>
                  </a:lnTo>
                  <a:lnTo>
                    <a:pt x="11758" y="12926"/>
                  </a:lnTo>
                  <a:lnTo>
                    <a:pt x="11912" y="12782"/>
                  </a:lnTo>
                  <a:lnTo>
                    <a:pt x="12088" y="12638"/>
                  </a:lnTo>
                  <a:lnTo>
                    <a:pt x="12264" y="12542"/>
                  </a:lnTo>
                  <a:lnTo>
                    <a:pt x="12462" y="12494"/>
                  </a:lnTo>
                  <a:close/>
                  <a:moveTo>
                    <a:pt x="20543" y="14176"/>
                  </a:moveTo>
                  <a:lnTo>
                    <a:pt x="20609" y="14320"/>
                  </a:lnTo>
                  <a:lnTo>
                    <a:pt x="21358" y="15137"/>
                  </a:lnTo>
                  <a:lnTo>
                    <a:pt x="21490" y="15233"/>
                  </a:lnTo>
                  <a:lnTo>
                    <a:pt x="21204" y="15426"/>
                  </a:lnTo>
                  <a:lnTo>
                    <a:pt x="21050" y="15498"/>
                  </a:lnTo>
                  <a:lnTo>
                    <a:pt x="20852" y="15521"/>
                  </a:lnTo>
                  <a:lnTo>
                    <a:pt x="20741" y="15498"/>
                  </a:lnTo>
                  <a:lnTo>
                    <a:pt x="20654" y="15473"/>
                  </a:lnTo>
                  <a:lnTo>
                    <a:pt x="20565" y="15426"/>
                  </a:lnTo>
                  <a:lnTo>
                    <a:pt x="20477" y="15353"/>
                  </a:lnTo>
                  <a:lnTo>
                    <a:pt x="20169" y="15065"/>
                  </a:lnTo>
                  <a:lnTo>
                    <a:pt x="20147" y="15041"/>
                  </a:lnTo>
                  <a:lnTo>
                    <a:pt x="20125" y="15065"/>
                  </a:lnTo>
                  <a:lnTo>
                    <a:pt x="20367" y="14633"/>
                  </a:lnTo>
                  <a:lnTo>
                    <a:pt x="20543" y="14176"/>
                  </a:lnTo>
                  <a:close/>
                  <a:moveTo>
                    <a:pt x="10547" y="985"/>
                  </a:moveTo>
                  <a:lnTo>
                    <a:pt x="10745" y="1009"/>
                  </a:lnTo>
                  <a:lnTo>
                    <a:pt x="10921" y="1033"/>
                  </a:lnTo>
                  <a:lnTo>
                    <a:pt x="11075" y="1081"/>
                  </a:lnTo>
                  <a:lnTo>
                    <a:pt x="11340" y="1225"/>
                  </a:lnTo>
                  <a:lnTo>
                    <a:pt x="11560" y="1466"/>
                  </a:lnTo>
                  <a:lnTo>
                    <a:pt x="11648" y="1610"/>
                  </a:lnTo>
                  <a:lnTo>
                    <a:pt x="11802" y="1898"/>
                  </a:lnTo>
                  <a:lnTo>
                    <a:pt x="11934" y="2234"/>
                  </a:lnTo>
                  <a:lnTo>
                    <a:pt x="12044" y="2595"/>
                  </a:lnTo>
                  <a:lnTo>
                    <a:pt x="12132" y="2955"/>
                  </a:lnTo>
                  <a:lnTo>
                    <a:pt x="12440" y="4445"/>
                  </a:lnTo>
                  <a:lnTo>
                    <a:pt x="12727" y="5935"/>
                  </a:lnTo>
                  <a:lnTo>
                    <a:pt x="13013" y="7352"/>
                  </a:lnTo>
                  <a:lnTo>
                    <a:pt x="13299" y="8770"/>
                  </a:lnTo>
                  <a:lnTo>
                    <a:pt x="13475" y="9491"/>
                  </a:lnTo>
                  <a:lnTo>
                    <a:pt x="13651" y="10187"/>
                  </a:lnTo>
                  <a:lnTo>
                    <a:pt x="13850" y="10884"/>
                  </a:lnTo>
                  <a:lnTo>
                    <a:pt x="14070" y="11581"/>
                  </a:lnTo>
                  <a:lnTo>
                    <a:pt x="13651" y="11437"/>
                  </a:lnTo>
                  <a:lnTo>
                    <a:pt x="13233" y="11341"/>
                  </a:lnTo>
                  <a:lnTo>
                    <a:pt x="12595" y="11221"/>
                  </a:lnTo>
                  <a:lnTo>
                    <a:pt x="12264" y="11172"/>
                  </a:lnTo>
                  <a:lnTo>
                    <a:pt x="11934" y="11149"/>
                  </a:lnTo>
                  <a:lnTo>
                    <a:pt x="11273" y="11149"/>
                  </a:lnTo>
                  <a:lnTo>
                    <a:pt x="10943" y="11196"/>
                  </a:lnTo>
                  <a:lnTo>
                    <a:pt x="10613" y="11269"/>
                  </a:lnTo>
                  <a:lnTo>
                    <a:pt x="10569" y="11244"/>
                  </a:lnTo>
                  <a:lnTo>
                    <a:pt x="10525" y="11269"/>
                  </a:lnTo>
                  <a:lnTo>
                    <a:pt x="10503" y="11293"/>
                  </a:lnTo>
                  <a:lnTo>
                    <a:pt x="10371" y="11581"/>
                  </a:lnTo>
                  <a:lnTo>
                    <a:pt x="10349" y="11749"/>
                  </a:lnTo>
                  <a:lnTo>
                    <a:pt x="10371" y="11917"/>
                  </a:lnTo>
                  <a:lnTo>
                    <a:pt x="10393" y="11965"/>
                  </a:lnTo>
                  <a:lnTo>
                    <a:pt x="10437" y="11965"/>
                  </a:lnTo>
                  <a:lnTo>
                    <a:pt x="10481" y="11917"/>
                  </a:lnTo>
                  <a:lnTo>
                    <a:pt x="10503" y="11749"/>
                  </a:lnTo>
                  <a:lnTo>
                    <a:pt x="10525" y="11629"/>
                  </a:lnTo>
                  <a:lnTo>
                    <a:pt x="10569" y="11485"/>
                  </a:lnTo>
                  <a:lnTo>
                    <a:pt x="10635" y="11365"/>
                  </a:lnTo>
                  <a:lnTo>
                    <a:pt x="10635" y="11341"/>
                  </a:lnTo>
                  <a:lnTo>
                    <a:pt x="12000" y="11365"/>
                  </a:lnTo>
                  <a:lnTo>
                    <a:pt x="12683" y="11413"/>
                  </a:lnTo>
                  <a:lnTo>
                    <a:pt x="13013" y="11460"/>
                  </a:lnTo>
                  <a:lnTo>
                    <a:pt x="13366" y="11533"/>
                  </a:lnTo>
                  <a:lnTo>
                    <a:pt x="13762" y="11629"/>
                  </a:lnTo>
                  <a:lnTo>
                    <a:pt x="14136" y="11749"/>
                  </a:lnTo>
                  <a:lnTo>
                    <a:pt x="14906" y="11989"/>
                  </a:lnTo>
                  <a:lnTo>
                    <a:pt x="14929" y="12037"/>
                  </a:lnTo>
                  <a:lnTo>
                    <a:pt x="14972" y="12086"/>
                  </a:lnTo>
                  <a:lnTo>
                    <a:pt x="15017" y="12109"/>
                  </a:lnTo>
                  <a:lnTo>
                    <a:pt x="15061" y="12086"/>
                  </a:lnTo>
                  <a:lnTo>
                    <a:pt x="15105" y="12061"/>
                  </a:lnTo>
                  <a:lnTo>
                    <a:pt x="15523" y="12158"/>
                  </a:lnTo>
                  <a:lnTo>
                    <a:pt x="15963" y="12253"/>
                  </a:lnTo>
                  <a:lnTo>
                    <a:pt x="16294" y="12302"/>
                  </a:lnTo>
                  <a:lnTo>
                    <a:pt x="16602" y="12350"/>
                  </a:lnTo>
                  <a:lnTo>
                    <a:pt x="17263" y="12374"/>
                  </a:lnTo>
                  <a:lnTo>
                    <a:pt x="17901" y="12398"/>
                  </a:lnTo>
                  <a:lnTo>
                    <a:pt x="18562" y="12446"/>
                  </a:lnTo>
                  <a:lnTo>
                    <a:pt x="19201" y="12518"/>
                  </a:lnTo>
                  <a:lnTo>
                    <a:pt x="19509" y="12566"/>
                  </a:lnTo>
                  <a:lnTo>
                    <a:pt x="19839" y="12638"/>
                  </a:lnTo>
                  <a:lnTo>
                    <a:pt x="20147" y="12734"/>
                  </a:lnTo>
                  <a:lnTo>
                    <a:pt x="20433" y="12879"/>
                  </a:lnTo>
                  <a:lnTo>
                    <a:pt x="20741" y="13023"/>
                  </a:lnTo>
                  <a:lnTo>
                    <a:pt x="21028" y="13215"/>
                  </a:lnTo>
                  <a:lnTo>
                    <a:pt x="20962" y="13599"/>
                  </a:lnTo>
                  <a:lnTo>
                    <a:pt x="20939" y="13743"/>
                  </a:lnTo>
                  <a:lnTo>
                    <a:pt x="20896" y="13816"/>
                  </a:lnTo>
                  <a:lnTo>
                    <a:pt x="20852" y="13840"/>
                  </a:lnTo>
                  <a:lnTo>
                    <a:pt x="20807" y="13863"/>
                  </a:lnTo>
                  <a:lnTo>
                    <a:pt x="20741" y="13840"/>
                  </a:lnTo>
                  <a:lnTo>
                    <a:pt x="20654" y="13816"/>
                  </a:lnTo>
                  <a:lnTo>
                    <a:pt x="20654" y="13696"/>
                  </a:lnTo>
                  <a:lnTo>
                    <a:pt x="20609" y="13671"/>
                  </a:lnTo>
                  <a:lnTo>
                    <a:pt x="20543" y="13671"/>
                  </a:lnTo>
                  <a:lnTo>
                    <a:pt x="20522" y="13696"/>
                  </a:lnTo>
                  <a:lnTo>
                    <a:pt x="20499" y="13719"/>
                  </a:lnTo>
                  <a:lnTo>
                    <a:pt x="20456" y="13960"/>
                  </a:lnTo>
                  <a:lnTo>
                    <a:pt x="20367" y="14200"/>
                  </a:lnTo>
                  <a:lnTo>
                    <a:pt x="20279" y="14416"/>
                  </a:lnTo>
                  <a:lnTo>
                    <a:pt x="20191" y="14633"/>
                  </a:lnTo>
                  <a:lnTo>
                    <a:pt x="19949" y="15041"/>
                  </a:lnTo>
                  <a:lnTo>
                    <a:pt x="19684" y="15426"/>
                  </a:lnTo>
                  <a:lnTo>
                    <a:pt x="19531" y="15593"/>
                  </a:lnTo>
                  <a:lnTo>
                    <a:pt x="19399" y="15762"/>
                  </a:lnTo>
                  <a:lnTo>
                    <a:pt x="19244" y="15906"/>
                  </a:lnTo>
                  <a:lnTo>
                    <a:pt x="19068" y="16050"/>
                  </a:lnTo>
                  <a:lnTo>
                    <a:pt x="18914" y="16146"/>
                  </a:lnTo>
                  <a:lnTo>
                    <a:pt x="18760" y="16194"/>
                  </a:lnTo>
                  <a:lnTo>
                    <a:pt x="18584" y="16218"/>
                  </a:lnTo>
                  <a:lnTo>
                    <a:pt x="18429" y="16218"/>
                  </a:lnTo>
                  <a:lnTo>
                    <a:pt x="18275" y="16194"/>
                  </a:lnTo>
                  <a:lnTo>
                    <a:pt x="18099" y="16170"/>
                  </a:lnTo>
                  <a:lnTo>
                    <a:pt x="17791" y="16050"/>
                  </a:lnTo>
                  <a:lnTo>
                    <a:pt x="17395" y="15882"/>
                  </a:lnTo>
                  <a:lnTo>
                    <a:pt x="17197" y="15786"/>
                  </a:lnTo>
                  <a:lnTo>
                    <a:pt x="17020" y="15665"/>
                  </a:lnTo>
                  <a:lnTo>
                    <a:pt x="16866" y="15545"/>
                  </a:lnTo>
                  <a:lnTo>
                    <a:pt x="16712" y="15401"/>
                  </a:lnTo>
                  <a:lnTo>
                    <a:pt x="16580" y="15233"/>
                  </a:lnTo>
                  <a:lnTo>
                    <a:pt x="16448" y="15041"/>
                  </a:lnTo>
                  <a:lnTo>
                    <a:pt x="16404" y="14921"/>
                  </a:lnTo>
                  <a:lnTo>
                    <a:pt x="16360" y="14800"/>
                  </a:lnTo>
                  <a:lnTo>
                    <a:pt x="16294" y="14536"/>
                  </a:lnTo>
                  <a:lnTo>
                    <a:pt x="16227" y="14007"/>
                  </a:lnTo>
                  <a:lnTo>
                    <a:pt x="16184" y="13503"/>
                  </a:lnTo>
                  <a:lnTo>
                    <a:pt x="16140" y="13287"/>
                  </a:lnTo>
                  <a:lnTo>
                    <a:pt x="16206" y="13287"/>
                  </a:lnTo>
                  <a:lnTo>
                    <a:pt x="16227" y="13263"/>
                  </a:lnTo>
                  <a:lnTo>
                    <a:pt x="16250" y="13215"/>
                  </a:lnTo>
                  <a:lnTo>
                    <a:pt x="16250" y="13167"/>
                  </a:lnTo>
                  <a:lnTo>
                    <a:pt x="16184" y="13070"/>
                  </a:lnTo>
                  <a:lnTo>
                    <a:pt x="16184" y="13047"/>
                  </a:lnTo>
                  <a:lnTo>
                    <a:pt x="16161" y="13023"/>
                  </a:lnTo>
                  <a:lnTo>
                    <a:pt x="16140" y="13023"/>
                  </a:lnTo>
                  <a:lnTo>
                    <a:pt x="15963" y="12830"/>
                  </a:lnTo>
                  <a:lnTo>
                    <a:pt x="15853" y="12782"/>
                  </a:lnTo>
                  <a:lnTo>
                    <a:pt x="15721" y="12734"/>
                  </a:lnTo>
                  <a:lnTo>
                    <a:pt x="15567" y="12734"/>
                  </a:lnTo>
                  <a:lnTo>
                    <a:pt x="15369" y="12758"/>
                  </a:lnTo>
                  <a:lnTo>
                    <a:pt x="15347" y="12734"/>
                  </a:lnTo>
                  <a:lnTo>
                    <a:pt x="15259" y="12734"/>
                  </a:lnTo>
                  <a:lnTo>
                    <a:pt x="15237" y="12782"/>
                  </a:lnTo>
                  <a:lnTo>
                    <a:pt x="15149" y="12998"/>
                  </a:lnTo>
                  <a:lnTo>
                    <a:pt x="15127" y="13047"/>
                  </a:lnTo>
                  <a:lnTo>
                    <a:pt x="15127" y="13095"/>
                  </a:lnTo>
                  <a:lnTo>
                    <a:pt x="15017" y="13383"/>
                  </a:lnTo>
                  <a:lnTo>
                    <a:pt x="14863" y="13671"/>
                  </a:lnTo>
                  <a:lnTo>
                    <a:pt x="14708" y="13935"/>
                  </a:lnTo>
                  <a:lnTo>
                    <a:pt x="14532" y="14200"/>
                  </a:lnTo>
                  <a:lnTo>
                    <a:pt x="14642" y="13984"/>
                  </a:lnTo>
                  <a:lnTo>
                    <a:pt x="14730" y="13719"/>
                  </a:lnTo>
                  <a:lnTo>
                    <a:pt x="14797" y="13479"/>
                  </a:lnTo>
                  <a:lnTo>
                    <a:pt x="14840" y="13215"/>
                  </a:lnTo>
                  <a:lnTo>
                    <a:pt x="14840" y="12975"/>
                  </a:lnTo>
                  <a:lnTo>
                    <a:pt x="14819" y="12734"/>
                  </a:lnTo>
                  <a:lnTo>
                    <a:pt x="14753" y="12518"/>
                  </a:lnTo>
                  <a:lnTo>
                    <a:pt x="14664" y="12325"/>
                  </a:lnTo>
                  <a:lnTo>
                    <a:pt x="14400" y="12086"/>
                  </a:lnTo>
                  <a:lnTo>
                    <a:pt x="14224" y="11989"/>
                  </a:lnTo>
                  <a:lnTo>
                    <a:pt x="14026" y="11917"/>
                  </a:lnTo>
                  <a:lnTo>
                    <a:pt x="13630" y="11797"/>
                  </a:lnTo>
                  <a:lnTo>
                    <a:pt x="13299" y="11701"/>
                  </a:lnTo>
                  <a:lnTo>
                    <a:pt x="12881" y="11605"/>
                  </a:lnTo>
                  <a:lnTo>
                    <a:pt x="12661" y="11581"/>
                  </a:lnTo>
                  <a:lnTo>
                    <a:pt x="12440" y="11557"/>
                  </a:lnTo>
                  <a:lnTo>
                    <a:pt x="12220" y="11581"/>
                  </a:lnTo>
                  <a:lnTo>
                    <a:pt x="12022" y="11605"/>
                  </a:lnTo>
                  <a:lnTo>
                    <a:pt x="11582" y="11701"/>
                  </a:lnTo>
                  <a:lnTo>
                    <a:pt x="11538" y="11749"/>
                  </a:lnTo>
                  <a:lnTo>
                    <a:pt x="11538" y="11821"/>
                  </a:lnTo>
                  <a:lnTo>
                    <a:pt x="11406" y="11965"/>
                  </a:lnTo>
                  <a:lnTo>
                    <a:pt x="11317" y="12133"/>
                  </a:lnTo>
                  <a:lnTo>
                    <a:pt x="11251" y="12325"/>
                  </a:lnTo>
                  <a:lnTo>
                    <a:pt x="11207" y="12518"/>
                  </a:lnTo>
                  <a:lnTo>
                    <a:pt x="11164" y="12734"/>
                  </a:lnTo>
                  <a:lnTo>
                    <a:pt x="11164" y="12951"/>
                  </a:lnTo>
                  <a:lnTo>
                    <a:pt x="11207" y="13407"/>
                  </a:lnTo>
                  <a:lnTo>
                    <a:pt x="11251" y="13888"/>
                  </a:lnTo>
                  <a:lnTo>
                    <a:pt x="11273" y="14128"/>
                  </a:lnTo>
                  <a:lnTo>
                    <a:pt x="11340" y="14368"/>
                  </a:lnTo>
                  <a:lnTo>
                    <a:pt x="11406" y="14512"/>
                  </a:lnTo>
                  <a:lnTo>
                    <a:pt x="11515" y="14633"/>
                  </a:lnTo>
                  <a:lnTo>
                    <a:pt x="11626" y="14728"/>
                  </a:lnTo>
                  <a:lnTo>
                    <a:pt x="11780" y="14800"/>
                  </a:lnTo>
                  <a:lnTo>
                    <a:pt x="11934" y="14849"/>
                  </a:lnTo>
                  <a:lnTo>
                    <a:pt x="12088" y="14897"/>
                  </a:lnTo>
                  <a:lnTo>
                    <a:pt x="12374" y="14969"/>
                  </a:lnTo>
                  <a:lnTo>
                    <a:pt x="12770" y="15041"/>
                  </a:lnTo>
                  <a:lnTo>
                    <a:pt x="12969" y="15065"/>
                  </a:lnTo>
                  <a:lnTo>
                    <a:pt x="13167" y="15065"/>
                  </a:lnTo>
                  <a:lnTo>
                    <a:pt x="13343" y="15041"/>
                  </a:lnTo>
                  <a:lnTo>
                    <a:pt x="13542" y="14993"/>
                  </a:lnTo>
                  <a:lnTo>
                    <a:pt x="13740" y="14945"/>
                  </a:lnTo>
                  <a:lnTo>
                    <a:pt x="13916" y="14872"/>
                  </a:lnTo>
                  <a:lnTo>
                    <a:pt x="13982" y="14849"/>
                  </a:lnTo>
                  <a:lnTo>
                    <a:pt x="13762" y="15017"/>
                  </a:lnTo>
                  <a:lnTo>
                    <a:pt x="13651" y="15089"/>
                  </a:lnTo>
                  <a:lnTo>
                    <a:pt x="13519" y="15113"/>
                  </a:lnTo>
                  <a:lnTo>
                    <a:pt x="13366" y="15137"/>
                  </a:lnTo>
                  <a:lnTo>
                    <a:pt x="13189" y="15161"/>
                  </a:lnTo>
                  <a:lnTo>
                    <a:pt x="12881" y="15137"/>
                  </a:lnTo>
                  <a:lnTo>
                    <a:pt x="12595" y="15113"/>
                  </a:lnTo>
                  <a:lnTo>
                    <a:pt x="12330" y="15089"/>
                  </a:lnTo>
                  <a:lnTo>
                    <a:pt x="12066" y="15041"/>
                  </a:lnTo>
                  <a:lnTo>
                    <a:pt x="11846" y="14945"/>
                  </a:lnTo>
                  <a:lnTo>
                    <a:pt x="11626" y="14800"/>
                  </a:lnTo>
                  <a:lnTo>
                    <a:pt x="11428" y="14656"/>
                  </a:lnTo>
                  <a:lnTo>
                    <a:pt x="11273" y="14440"/>
                  </a:lnTo>
                  <a:lnTo>
                    <a:pt x="11141" y="14200"/>
                  </a:lnTo>
                  <a:lnTo>
                    <a:pt x="11032" y="13935"/>
                  </a:lnTo>
                  <a:lnTo>
                    <a:pt x="10943" y="13551"/>
                  </a:lnTo>
                  <a:lnTo>
                    <a:pt x="10899" y="13143"/>
                  </a:lnTo>
                  <a:lnTo>
                    <a:pt x="10789" y="12350"/>
                  </a:lnTo>
                  <a:lnTo>
                    <a:pt x="10833" y="12350"/>
                  </a:lnTo>
                  <a:lnTo>
                    <a:pt x="10899" y="12325"/>
                  </a:lnTo>
                  <a:lnTo>
                    <a:pt x="10921" y="12278"/>
                  </a:lnTo>
                  <a:lnTo>
                    <a:pt x="10921" y="12206"/>
                  </a:lnTo>
                  <a:lnTo>
                    <a:pt x="10899" y="12181"/>
                  </a:lnTo>
                  <a:lnTo>
                    <a:pt x="10855" y="12158"/>
                  </a:lnTo>
                  <a:lnTo>
                    <a:pt x="10745" y="12158"/>
                  </a:lnTo>
                  <a:lnTo>
                    <a:pt x="10679" y="12109"/>
                  </a:lnTo>
                  <a:lnTo>
                    <a:pt x="10635" y="12061"/>
                  </a:lnTo>
                  <a:lnTo>
                    <a:pt x="10569" y="12014"/>
                  </a:lnTo>
                  <a:lnTo>
                    <a:pt x="10481" y="11989"/>
                  </a:lnTo>
                  <a:lnTo>
                    <a:pt x="10415" y="12014"/>
                  </a:lnTo>
                  <a:lnTo>
                    <a:pt x="10371" y="12037"/>
                  </a:lnTo>
                  <a:lnTo>
                    <a:pt x="10349" y="12086"/>
                  </a:lnTo>
                  <a:lnTo>
                    <a:pt x="10371" y="12133"/>
                  </a:lnTo>
                  <a:lnTo>
                    <a:pt x="10393" y="12133"/>
                  </a:lnTo>
                  <a:lnTo>
                    <a:pt x="10459" y="12158"/>
                  </a:lnTo>
                  <a:lnTo>
                    <a:pt x="10503" y="12181"/>
                  </a:lnTo>
                  <a:lnTo>
                    <a:pt x="10591" y="12278"/>
                  </a:lnTo>
                  <a:lnTo>
                    <a:pt x="10679" y="12325"/>
                  </a:lnTo>
                  <a:lnTo>
                    <a:pt x="10679" y="12470"/>
                  </a:lnTo>
                  <a:lnTo>
                    <a:pt x="10173" y="12638"/>
                  </a:lnTo>
                  <a:lnTo>
                    <a:pt x="9930" y="12734"/>
                  </a:lnTo>
                  <a:lnTo>
                    <a:pt x="9688" y="12830"/>
                  </a:lnTo>
                  <a:lnTo>
                    <a:pt x="9556" y="12903"/>
                  </a:lnTo>
                  <a:lnTo>
                    <a:pt x="9402" y="12998"/>
                  </a:lnTo>
                  <a:lnTo>
                    <a:pt x="9336" y="13070"/>
                  </a:lnTo>
                  <a:lnTo>
                    <a:pt x="9270" y="13119"/>
                  </a:lnTo>
                  <a:lnTo>
                    <a:pt x="9248" y="13215"/>
                  </a:lnTo>
                  <a:lnTo>
                    <a:pt x="9248" y="13287"/>
                  </a:lnTo>
                  <a:lnTo>
                    <a:pt x="9292" y="13359"/>
                  </a:lnTo>
                  <a:lnTo>
                    <a:pt x="9358" y="13455"/>
                  </a:lnTo>
                  <a:lnTo>
                    <a:pt x="9512" y="13599"/>
                  </a:lnTo>
                  <a:lnTo>
                    <a:pt x="9732" y="13791"/>
                  </a:lnTo>
                  <a:lnTo>
                    <a:pt x="9843" y="13888"/>
                  </a:lnTo>
                  <a:lnTo>
                    <a:pt x="9975" y="13960"/>
                  </a:lnTo>
                  <a:lnTo>
                    <a:pt x="10085" y="13984"/>
                  </a:lnTo>
                  <a:lnTo>
                    <a:pt x="10305" y="13984"/>
                  </a:lnTo>
                  <a:lnTo>
                    <a:pt x="10415" y="13935"/>
                  </a:lnTo>
                  <a:lnTo>
                    <a:pt x="10613" y="13840"/>
                  </a:lnTo>
                  <a:lnTo>
                    <a:pt x="10811" y="13719"/>
                  </a:lnTo>
                  <a:lnTo>
                    <a:pt x="10899" y="14080"/>
                  </a:lnTo>
                  <a:lnTo>
                    <a:pt x="11009" y="14416"/>
                  </a:lnTo>
                  <a:lnTo>
                    <a:pt x="11119" y="14633"/>
                  </a:lnTo>
                  <a:lnTo>
                    <a:pt x="11273" y="14800"/>
                  </a:lnTo>
                  <a:lnTo>
                    <a:pt x="11428" y="14945"/>
                  </a:lnTo>
                  <a:lnTo>
                    <a:pt x="11626" y="15065"/>
                  </a:lnTo>
                  <a:lnTo>
                    <a:pt x="11824" y="15161"/>
                  </a:lnTo>
                  <a:lnTo>
                    <a:pt x="12022" y="15233"/>
                  </a:lnTo>
                  <a:lnTo>
                    <a:pt x="12242" y="15281"/>
                  </a:lnTo>
                  <a:lnTo>
                    <a:pt x="12440" y="15305"/>
                  </a:lnTo>
                  <a:lnTo>
                    <a:pt x="13013" y="15353"/>
                  </a:lnTo>
                  <a:lnTo>
                    <a:pt x="13299" y="15353"/>
                  </a:lnTo>
                  <a:lnTo>
                    <a:pt x="13453" y="15329"/>
                  </a:lnTo>
                  <a:lnTo>
                    <a:pt x="13585" y="15305"/>
                  </a:lnTo>
                  <a:lnTo>
                    <a:pt x="13784" y="15209"/>
                  </a:lnTo>
                  <a:lnTo>
                    <a:pt x="13960" y="15113"/>
                  </a:lnTo>
                  <a:lnTo>
                    <a:pt x="14268" y="14825"/>
                  </a:lnTo>
                  <a:lnTo>
                    <a:pt x="14555" y="14512"/>
                  </a:lnTo>
                  <a:lnTo>
                    <a:pt x="14797" y="14176"/>
                  </a:lnTo>
                  <a:lnTo>
                    <a:pt x="14929" y="14656"/>
                  </a:lnTo>
                  <a:lnTo>
                    <a:pt x="15083" y="15137"/>
                  </a:lnTo>
                  <a:lnTo>
                    <a:pt x="15149" y="15377"/>
                  </a:lnTo>
                  <a:lnTo>
                    <a:pt x="15149" y="15593"/>
                  </a:lnTo>
                  <a:lnTo>
                    <a:pt x="15127" y="15786"/>
                  </a:lnTo>
                  <a:lnTo>
                    <a:pt x="15061" y="15954"/>
                  </a:lnTo>
                  <a:lnTo>
                    <a:pt x="14951" y="16122"/>
                  </a:lnTo>
                  <a:lnTo>
                    <a:pt x="14797" y="16266"/>
                  </a:lnTo>
                  <a:lnTo>
                    <a:pt x="14642" y="16386"/>
                  </a:lnTo>
                  <a:lnTo>
                    <a:pt x="14444" y="16482"/>
                  </a:lnTo>
                  <a:lnTo>
                    <a:pt x="13828" y="16723"/>
                  </a:lnTo>
                  <a:lnTo>
                    <a:pt x="13211" y="16939"/>
                  </a:lnTo>
                  <a:lnTo>
                    <a:pt x="11956" y="17323"/>
                  </a:lnTo>
                  <a:lnTo>
                    <a:pt x="10745" y="17708"/>
                  </a:lnTo>
                  <a:lnTo>
                    <a:pt x="9534" y="18068"/>
                  </a:lnTo>
                  <a:lnTo>
                    <a:pt x="8213" y="18429"/>
                  </a:lnTo>
                  <a:lnTo>
                    <a:pt x="7641" y="18548"/>
                  </a:lnTo>
                  <a:lnTo>
                    <a:pt x="7354" y="18645"/>
                  </a:lnTo>
                  <a:lnTo>
                    <a:pt x="7068" y="18765"/>
                  </a:lnTo>
                  <a:lnTo>
                    <a:pt x="6605" y="16746"/>
                  </a:lnTo>
                  <a:lnTo>
                    <a:pt x="6055" y="14416"/>
                  </a:lnTo>
                  <a:lnTo>
                    <a:pt x="5548" y="12061"/>
                  </a:lnTo>
                  <a:lnTo>
                    <a:pt x="5240" y="10596"/>
                  </a:lnTo>
                  <a:lnTo>
                    <a:pt x="5461" y="10548"/>
                  </a:lnTo>
                  <a:lnTo>
                    <a:pt x="5681" y="10500"/>
                  </a:lnTo>
                  <a:lnTo>
                    <a:pt x="6121" y="10379"/>
                  </a:lnTo>
                  <a:lnTo>
                    <a:pt x="6628" y="10212"/>
                  </a:lnTo>
                  <a:lnTo>
                    <a:pt x="6870" y="10091"/>
                  </a:lnTo>
                  <a:lnTo>
                    <a:pt x="7090" y="9971"/>
                  </a:lnTo>
                  <a:lnTo>
                    <a:pt x="7112" y="9947"/>
                  </a:lnTo>
                  <a:lnTo>
                    <a:pt x="7112" y="9923"/>
                  </a:lnTo>
                  <a:lnTo>
                    <a:pt x="7090" y="9899"/>
                  </a:lnTo>
                  <a:lnTo>
                    <a:pt x="7068" y="9899"/>
                  </a:lnTo>
                  <a:lnTo>
                    <a:pt x="6826" y="9971"/>
                  </a:lnTo>
                  <a:lnTo>
                    <a:pt x="6584" y="10067"/>
                  </a:lnTo>
                  <a:lnTo>
                    <a:pt x="6099" y="10259"/>
                  </a:lnTo>
                  <a:lnTo>
                    <a:pt x="5659" y="10379"/>
                  </a:lnTo>
                  <a:lnTo>
                    <a:pt x="5240" y="10523"/>
                  </a:lnTo>
                  <a:lnTo>
                    <a:pt x="5131" y="10019"/>
                  </a:lnTo>
                  <a:lnTo>
                    <a:pt x="5548" y="9923"/>
                  </a:lnTo>
                  <a:lnTo>
                    <a:pt x="5945" y="9803"/>
                  </a:lnTo>
                  <a:lnTo>
                    <a:pt x="6737" y="9539"/>
                  </a:lnTo>
                  <a:lnTo>
                    <a:pt x="8543" y="8986"/>
                  </a:lnTo>
                  <a:lnTo>
                    <a:pt x="10349" y="8482"/>
                  </a:lnTo>
                  <a:lnTo>
                    <a:pt x="12176" y="7977"/>
                  </a:lnTo>
                  <a:lnTo>
                    <a:pt x="12220" y="7953"/>
                  </a:lnTo>
                  <a:lnTo>
                    <a:pt x="12220" y="7905"/>
                  </a:lnTo>
                  <a:lnTo>
                    <a:pt x="12198" y="7857"/>
                  </a:lnTo>
                  <a:lnTo>
                    <a:pt x="12154" y="7857"/>
                  </a:lnTo>
                  <a:lnTo>
                    <a:pt x="10327" y="8338"/>
                  </a:lnTo>
                  <a:lnTo>
                    <a:pt x="8499" y="8866"/>
                  </a:lnTo>
                  <a:lnTo>
                    <a:pt x="6694" y="9419"/>
                  </a:lnTo>
                  <a:lnTo>
                    <a:pt x="5901" y="9659"/>
                  </a:lnTo>
                  <a:lnTo>
                    <a:pt x="5505" y="9779"/>
                  </a:lnTo>
                  <a:lnTo>
                    <a:pt x="5131" y="9947"/>
                  </a:lnTo>
                  <a:lnTo>
                    <a:pt x="5020" y="9467"/>
                  </a:lnTo>
                  <a:lnTo>
                    <a:pt x="5461" y="9394"/>
                  </a:lnTo>
                  <a:lnTo>
                    <a:pt x="5879" y="9275"/>
                  </a:lnTo>
                  <a:lnTo>
                    <a:pt x="6716" y="8986"/>
                  </a:lnTo>
                  <a:lnTo>
                    <a:pt x="7530" y="8674"/>
                  </a:lnTo>
                  <a:lnTo>
                    <a:pt x="8367" y="8385"/>
                  </a:lnTo>
                  <a:lnTo>
                    <a:pt x="9226" y="8121"/>
                  </a:lnTo>
                  <a:lnTo>
                    <a:pt x="10085" y="7881"/>
                  </a:lnTo>
                  <a:lnTo>
                    <a:pt x="11824" y="7424"/>
                  </a:lnTo>
                  <a:lnTo>
                    <a:pt x="11868" y="7376"/>
                  </a:lnTo>
                  <a:lnTo>
                    <a:pt x="11868" y="7328"/>
                  </a:lnTo>
                  <a:lnTo>
                    <a:pt x="11846" y="7280"/>
                  </a:lnTo>
                  <a:lnTo>
                    <a:pt x="11780" y="7280"/>
                  </a:lnTo>
                  <a:lnTo>
                    <a:pt x="10921" y="7496"/>
                  </a:lnTo>
                  <a:lnTo>
                    <a:pt x="10085" y="7737"/>
                  </a:lnTo>
                  <a:lnTo>
                    <a:pt x="8389" y="8265"/>
                  </a:lnTo>
                  <a:lnTo>
                    <a:pt x="6694" y="8842"/>
                  </a:lnTo>
                  <a:lnTo>
                    <a:pt x="4998" y="9370"/>
                  </a:lnTo>
                  <a:lnTo>
                    <a:pt x="4756" y="8193"/>
                  </a:lnTo>
                  <a:lnTo>
                    <a:pt x="5042" y="8145"/>
                  </a:lnTo>
                  <a:lnTo>
                    <a:pt x="5329" y="8073"/>
                  </a:lnTo>
                  <a:lnTo>
                    <a:pt x="5901" y="7881"/>
                  </a:lnTo>
                  <a:lnTo>
                    <a:pt x="7376" y="7424"/>
                  </a:lnTo>
                  <a:lnTo>
                    <a:pt x="8103" y="7208"/>
                  </a:lnTo>
                  <a:lnTo>
                    <a:pt x="8830" y="7016"/>
                  </a:lnTo>
                  <a:lnTo>
                    <a:pt x="9578" y="6847"/>
                  </a:lnTo>
                  <a:lnTo>
                    <a:pt x="10327" y="6703"/>
                  </a:lnTo>
                  <a:lnTo>
                    <a:pt x="10349" y="6679"/>
                  </a:lnTo>
                  <a:lnTo>
                    <a:pt x="10349" y="6631"/>
                  </a:lnTo>
                  <a:lnTo>
                    <a:pt x="10327" y="6607"/>
                  </a:lnTo>
                  <a:lnTo>
                    <a:pt x="10283" y="6583"/>
                  </a:lnTo>
                  <a:lnTo>
                    <a:pt x="9600" y="6728"/>
                  </a:lnTo>
                  <a:lnTo>
                    <a:pt x="8896" y="6872"/>
                  </a:lnTo>
                  <a:lnTo>
                    <a:pt x="8191" y="7064"/>
                  </a:lnTo>
                  <a:lnTo>
                    <a:pt x="7508" y="7256"/>
                  </a:lnTo>
                  <a:lnTo>
                    <a:pt x="6033" y="7712"/>
                  </a:lnTo>
                  <a:lnTo>
                    <a:pt x="5373" y="7905"/>
                  </a:lnTo>
                  <a:lnTo>
                    <a:pt x="5065" y="8025"/>
                  </a:lnTo>
                  <a:lnTo>
                    <a:pt x="4756" y="8169"/>
                  </a:lnTo>
                  <a:lnTo>
                    <a:pt x="4668" y="7833"/>
                  </a:lnTo>
                  <a:lnTo>
                    <a:pt x="5505" y="7545"/>
                  </a:lnTo>
                  <a:lnTo>
                    <a:pt x="6363" y="7232"/>
                  </a:lnTo>
                  <a:lnTo>
                    <a:pt x="7200" y="6920"/>
                  </a:lnTo>
                  <a:lnTo>
                    <a:pt x="8059" y="6631"/>
                  </a:lnTo>
                  <a:lnTo>
                    <a:pt x="8939" y="6367"/>
                  </a:lnTo>
                  <a:lnTo>
                    <a:pt x="9820" y="6127"/>
                  </a:lnTo>
                  <a:lnTo>
                    <a:pt x="10701" y="5910"/>
                  </a:lnTo>
                  <a:lnTo>
                    <a:pt x="11604" y="5718"/>
                  </a:lnTo>
                  <a:lnTo>
                    <a:pt x="11626" y="5694"/>
                  </a:lnTo>
                  <a:lnTo>
                    <a:pt x="11626" y="5646"/>
                  </a:lnTo>
                  <a:lnTo>
                    <a:pt x="11604" y="5598"/>
                  </a:lnTo>
                  <a:lnTo>
                    <a:pt x="11560" y="5598"/>
                  </a:lnTo>
                  <a:lnTo>
                    <a:pt x="10679" y="5791"/>
                  </a:lnTo>
                  <a:lnTo>
                    <a:pt x="9798" y="6007"/>
                  </a:lnTo>
                  <a:lnTo>
                    <a:pt x="8896" y="6247"/>
                  </a:lnTo>
                  <a:lnTo>
                    <a:pt x="7178" y="6775"/>
                  </a:lnTo>
                  <a:lnTo>
                    <a:pt x="6320" y="7064"/>
                  </a:lnTo>
                  <a:lnTo>
                    <a:pt x="5461" y="7376"/>
                  </a:lnTo>
                  <a:lnTo>
                    <a:pt x="5042" y="7568"/>
                  </a:lnTo>
                  <a:lnTo>
                    <a:pt x="4646" y="7761"/>
                  </a:lnTo>
                  <a:lnTo>
                    <a:pt x="4558" y="7401"/>
                  </a:lnTo>
                  <a:lnTo>
                    <a:pt x="4514" y="7328"/>
                  </a:lnTo>
                  <a:lnTo>
                    <a:pt x="4932" y="7208"/>
                  </a:lnTo>
                  <a:lnTo>
                    <a:pt x="5329" y="7088"/>
                  </a:lnTo>
                  <a:lnTo>
                    <a:pt x="6121" y="6823"/>
                  </a:lnTo>
                  <a:lnTo>
                    <a:pt x="7905" y="6271"/>
                  </a:lnTo>
                  <a:lnTo>
                    <a:pt x="8830" y="6030"/>
                  </a:lnTo>
                  <a:lnTo>
                    <a:pt x="9732" y="5791"/>
                  </a:lnTo>
                  <a:lnTo>
                    <a:pt x="11560" y="5334"/>
                  </a:lnTo>
                  <a:lnTo>
                    <a:pt x="11582" y="5310"/>
                  </a:lnTo>
                  <a:lnTo>
                    <a:pt x="11582" y="5262"/>
                  </a:lnTo>
                  <a:lnTo>
                    <a:pt x="11560" y="5237"/>
                  </a:lnTo>
                  <a:lnTo>
                    <a:pt x="11538" y="5237"/>
                  </a:lnTo>
                  <a:lnTo>
                    <a:pt x="10613" y="5430"/>
                  </a:lnTo>
                  <a:lnTo>
                    <a:pt x="9710" y="5670"/>
                  </a:lnTo>
                  <a:lnTo>
                    <a:pt x="7883" y="6174"/>
                  </a:lnTo>
                  <a:lnTo>
                    <a:pt x="6099" y="6728"/>
                  </a:lnTo>
                  <a:lnTo>
                    <a:pt x="5284" y="6967"/>
                  </a:lnTo>
                  <a:lnTo>
                    <a:pt x="4888" y="7088"/>
                  </a:lnTo>
                  <a:lnTo>
                    <a:pt x="4514" y="7256"/>
                  </a:lnTo>
                  <a:lnTo>
                    <a:pt x="4316" y="6655"/>
                  </a:lnTo>
                  <a:lnTo>
                    <a:pt x="4734" y="6631"/>
                  </a:lnTo>
                  <a:lnTo>
                    <a:pt x="5152" y="6535"/>
                  </a:lnTo>
                  <a:lnTo>
                    <a:pt x="5571" y="6415"/>
                  </a:lnTo>
                  <a:lnTo>
                    <a:pt x="5989" y="6271"/>
                  </a:lnTo>
                  <a:lnTo>
                    <a:pt x="6782" y="5958"/>
                  </a:lnTo>
                  <a:lnTo>
                    <a:pt x="7575" y="5622"/>
                  </a:lnTo>
                  <a:lnTo>
                    <a:pt x="7816" y="5550"/>
                  </a:lnTo>
                  <a:lnTo>
                    <a:pt x="8059" y="5502"/>
                  </a:lnTo>
                  <a:lnTo>
                    <a:pt x="8565" y="5430"/>
                  </a:lnTo>
                  <a:lnTo>
                    <a:pt x="9072" y="5382"/>
                  </a:lnTo>
                  <a:lnTo>
                    <a:pt x="9556" y="5310"/>
                  </a:lnTo>
                  <a:lnTo>
                    <a:pt x="10041" y="5190"/>
                  </a:lnTo>
                  <a:lnTo>
                    <a:pt x="10525" y="5070"/>
                  </a:lnTo>
                  <a:lnTo>
                    <a:pt x="11494" y="4733"/>
                  </a:lnTo>
                  <a:lnTo>
                    <a:pt x="11515" y="4709"/>
                  </a:lnTo>
                  <a:lnTo>
                    <a:pt x="11515" y="4661"/>
                  </a:lnTo>
                  <a:lnTo>
                    <a:pt x="11494" y="4613"/>
                  </a:lnTo>
                  <a:lnTo>
                    <a:pt x="11449" y="4613"/>
                  </a:lnTo>
                  <a:lnTo>
                    <a:pt x="11032" y="4781"/>
                  </a:lnTo>
                  <a:lnTo>
                    <a:pt x="10591" y="4926"/>
                  </a:lnTo>
                  <a:lnTo>
                    <a:pt x="10151" y="5045"/>
                  </a:lnTo>
                  <a:lnTo>
                    <a:pt x="9688" y="5165"/>
                  </a:lnTo>
                  <a:lnTo>
                    <a:pt x="9204" y="5237"/>
                  </a:lnTo>
                  <a:lnTo>
                    <a:pt x="8697" y="5310"/>
                  </a:lnTo>
                  <a:lnTo>
                    <a:pt x="8213" y="5382"/>
                  </a:lnTo>
                  <a:lnTo>
                    <a:pt x="7707" y="5478"/>
                  </a:lnTo>
                  <a:lnTo>
                    <a:pt x="7508" y="5526"/>
                  </a:lnTo>
                  <a:lnTo>
                    <a:pt x="7288" y="5598"/>
                  </a:lnTo>
                  <a:lnTo>
                    <a:pt x="6870" y="5791"/>
                  </a:lnTo>
                  <a:lnTo>
                    <a:pt x="6452" y="5958"/>
                  </a:lnTo>
                  <a:lnTo>
                    <a:pt x="6055" y="6127"/>
                  </a:lnTo>
                  <a:lnTo>
                    <a:pt x="5615" y="6271"/>
                  </a:lnTo>
                  <a:lnTo>
                    <a:pt x="5174" y="6367"/>
                  </a:lnTo>
                  <a:lnTo>
                    <a:pt x="4734" y="6487"/>
                  </a:lnTo>
                  <a:lnTo>
                    <a:pt x="4293" y="6607"/>
                  </a:lnTo>
                  <a:lnTo>
                    <a:pt x="4008" y="5694"/>
                  </a:lnTo>
                  <a:lnTo>
                    <a:pt x="4360" y="5646"/>
                  </a:lnTo>
                  <a:lnTo>
                    <a:pt x="4734" y="5598"/>
                  </a:lnTo>
                  <a:lnTo>
                    <a:pt x="5482" y="5406"/>
                  </a:lnTo>
                  <a:lnTo>
                    <a:pt x="6187" y="5142"/>
                  </a:lnTo>
                  <a:lnTo>
                    <a:pt x="6892" y="4901"/>
                  </a:lnTo>
                  <a:lnTo>
                    <a:pt x="8477" y="4325"/>
                  </a:lnTo>
                  <a:lnTo>
                    <a:pt x="9270" y="4084"/>
                  </a:lnTo>
                  <a:lnTo>
                    <a:pt x="10062" y="3892"/>
                  </a:lnTo>
                  <a:lnTo>
                    <a:pt x="10107" y="3868"/>
                  </a:lnTo>
                  <a:lnTo>
                    <a:pt x="10107" y="3820"/>
                  </a:lnTo>
                  <a:lnTo>
                    <a:pt x="10085" y="3772"/>
                  </a:lnTo>
                  <a:lnTo>
                    <a:pt x="10041" y="3772"/>
                  </a:lnTo>
                  <a:lnTo>
                    <a:pt x="9270" y="3964"/>
                  </a:lnTo>
                  <a:lnTo>
                    <a:pt x="8521" y="4205"/>
                  </a:lnTo>
                  <a:lnTo>
                    <a:pt x="7773" y="4445"/>
                  </a:lnTo>
                  <a:lnTo>
                    <a:pt x="6275" y="4973"/>
                  </a:lnTo>
                  <a:lnTo>
                    <a:pt x="5505" y="5190"/>
                  </a:lnTo>
                  <a:lnTo>
                    <a:pt x="3985" y="5646"/>
                  </a:lnTo>
                  <a:lnTo>
                    <a:pt x="3853" y="5214"/>
                  </a:lnTo>
                  <a:lnTo>
                    <a:pt x="3853" y="5190"/>
                  </a:lnTo>
                  <a:lnTo>
                    <a:pt x="4293" y="5093"/>
                  </a:lnTo>
                  <a:lnTo>
                    <a:pt x="4734" y="4998"/>
                  </a:lnTo>
                  <a:lnTo>
                    <a:pt x="5615" y="4757"/>
                  </a:lnTo>
                  <a:lnTo>
                    <a:pt x="6473" y="4493"/>
                  </a:lnTo>
                  <a:lnTo>
                    <a:pt x="7354" y="4228"/>
                  </a:lnTo>
                  <a:lnTo>
                    <a:pt x="8279" y="3917"/>
                  </a:lnTo>
                  <a:lnTo>
                    <a:pt x="9226" y="3604"/>
                  </a:lnTo>
                  <a:lnTo>
                    <a:pt x="10151" y="3268"/>
                  </a:lnTo>
                  <a:lnTo>
                    <a:pt x="11053" y="2883"/>
                  </a:lnTo>
                  <a:lnTo>
                    <a:pt x="11098" y="2859"/>
                  </a:lnTo>
                  <a:lnTo>
                    <a:pt x="11098" y="2811"/>
                  </a:lnTo>
                  <a:lnTo>
                    <a:pt x="11075" y="2787"/>
                  </a:lnTo>
                  <a:lnTo>
                    <a:pt x="11032" y="2787"/>
                  </a:lnTo>
                  <a:lnTo>
                    <a:pt x="9270" y="3436"/>
                  </a:lnTo>
                  <a:lnTo>
                    <a:pt x="8367" y="3748"/>
                  </a:lnTo>
                  <a:lnTo>
                    <a:pt x="7486" y="4036"/>
                  </a:lnTo>
                  <a:lnTo>
                    <a:pt x="6561" y="4325"/>
                  </a:lnTo>
                  <a:lnTo>
                    <a:pt x="5637" y="4565"/>
                  </a:lnTo>
                  <a:lnTo>
                    <a:pt x="4734" y="4805"/>
                  </a:lnTo>
                  <a:lnTo>
                    <a:pt x="3809" y="5070"/>
                  </a:lnTo>
                  <a:lnTo>
                    <a:pt x="3699" y="4565"/>
                  </a:lnTo>
                  <a:lnTo>
                    <a:pt x="3589" y="4036"/>
                  </a:lnTo>
                  <a:lnTo>
                    <a:pt x="3413" y="3003"/>
                  </a:lnTo>
                  <a:lnTo>
                    <a:pt x="5131" y="2523"/>
                  </a:lnTo>
                  <a:lnTo>
                    <a:pt x="7816" y="1778"/>
                  </a:lnTo>
                  <a:lnTo>
                    <a:pt x="10503" y="1033"/>
                  </a:lnTo>
                  <a:lnTo>
                    <a:pt x="10547" y="1033"/>
                  </a:lnTo>
                  <a:lnTo>
                    <a:pt x="10547" y="985"/>
                  </a:lnTo>
                  <a:close/>
                  <a:moveTo>
                    <a:pt x="2708" y="3196"/>
                  </a:moveTo>
                  <a:lnTo>
                    <a:pt x="2929" y="4325"/>
                  </a:lnTo>
                  <a:lnTo>
                    <a:pt x="3193" y="5430"/>
                  </a:lnTo>
                  <a:lnTo>
                    <a:pt x="3699" y="7640"/>
                  </a:lnTo>
                  <a:lnTo>
                    <a:pt x="4778" y="12253"/>
                  </a:lnTo>
                  <a:lnTo>
                    <a:pt x="6341" y="19005"/>
                  </a:lnTo>
                  <a:lnTo>
                    <a:pt x="5527" y="19174"/>
                  </a:lnTo>
                  <a:lnTo>
                    <a:pt x="5395" y="18717"/>
                  </a:lnTo>
                  <a:lnTo>
                    <a:pt x="5263" y="18237"/>
                  </a:lnTo>
                  <a:lnTo>
                    <a:pt x="5065" y="17300"/>
                  </a:lnTo>
                  <a:lnTo>
                    <a:pt x="4866" y="16338"/>
                  </a:lnTo>
                  <a:lnTo>
                    <a:pt x="4712" y="15401"/>
                  </a:lnTo>
                  <a:lnTo>
                    <a:pt x="4514" y="14392"/>
                  </a:lnTo>
                  <a:lnTo>
                    <a:pt x="4293" y="13407"/>
                  </a:lnTo>
                  <a:lnTo>
                    <a:pt x="4029" y="12422"/>
                  </a:lnTo>
                  <a:lnTo>
                    <a:pt x="3743" y="11460"/>
                  </a:lnTo>
                  <a:lnTo>
                    <a:pt x="3457" y="10476"/>
                  </a:lnTo>
                  <a:lnTo>
                    <a:pt x="3193" y="9491"/>
                  </a:lnTo>
                  <a:lnTo>
                    <a:pt x="2951" y="8482"/>
                  </a:lnTo>
                  <a:lnTo>
                    <a:pt x="2730" y="7496"/>
                  </a:lnTo>
                  <a:lnTo>
                    <a:pt x="2290" y="5502"/>
                  </a:lnTo>
                  <a:lnTo>
                    <a:pt x="2070" y="4469"/>
                  </a:lnTo>
                  <a:lnTo>
                    <a:pt x="1959" y="3964"/>
                  </a:lnTo>
                  <a:lnTo>
                    <a:pt x="1827" y="3460"/>
                  </a:lnTo>
                  <a:lnTo>
                    <a:pt x="2444" y="3268"/>
                  </a:lnTo>
                  <a:lnTo>
                    <a:pt x="2708" y="3196"/>
                  </a:lnTo>
                  <a:close/>
                  <a:moveTo>
                    <a:pt x="15237" y="13335"/>
                  </a:moveTo>
                  <a:lnTo>
                    <a:pt x="15457" y="13960"/>
                  </a:lnTo>
                  <a:lnTo>
                    <a:pt x="15633" y="14584"/>
                  </a:lnTo>
                  <a:lnTo>
                    <a:pt x="15787" y="15089"/>
                  </a:lnTo>
                  <a:lnTo>
                    <a:pt x="15853" y="15329"/>
                  </a:lnTo>
                  <a:lnTo>
                    <a:pt x="15897" y="15593"/>
                  </a:lnTo>
                  <a:lnTo>
                    <a:pt x="15919" y="15858"/>
                  </a:lnTo>
                  <a:lnTo>
                    <a:pt x="15876" y="16098"/>
                  </a:lnTo>
                  <a:lnTo>
                    <a:pt x="15853" y="16218"/>
                  </a:lnTo>
                  <a:lnTo>
                    <a:pt x="15810" y="16314"/>
                  </a:lnTo>
                  <a:lnTo>
                    <a:pt x="15744" y="16435"/>
                  </a:lnTo>
                  <a:lnTo>
                    <a:pt x="15677" y="16530"/>
                  </a:lnTo>
                  <a:lnTo>
                    <a:pt x="15523" y="16674"/>
                  </a:lnTo>
                  <a:lnTo>
                    <a:pt x="15369" y="16795"/>
                  </a:lnTo>
                  <a:lnTo>
                    <a:pt x="15193" y="16915"/>
                  </a:lnTo>
                  <a:lnTo>
                    <a:pt x="14995" y="16987"/>
                  </a:lnTo>
                  <a:lnTo>
                    <a:pt x="14621" y="17131"/>
                  </a:lnTo>
                  <a:lnTo>
                    <a:pt x="14246" y="17251"/>
                  </a:lnTo>
                  <a:lnTo>
                    <a:pt x="13894" y="17347"/>
                  </a:lnTo>
                  <a:lnTo>
                    <a:pt x="13542" y="17419"/>
                  </a:lnTo>
                  <a:lnTo>
                    <a:pt x="12815" y="17539"/>
                  </a:lnTo>
                  <a:lnTo>
                    <a:pt x="12110" y="17683"/>
                  </a:lnTo>
                  <a:lnTo>
                    <a:pt x="11383" y="17876"/>
                  </a:lnTo>
                  <a:lnTo>
                    <a:pt x="9975" y="18260"/>
                  </a:lnTo>
                  <a:lnTo>
                    <a:pt x="9270" y="18476"/>
                  </a:lnTo>
                  <a:lnTo>
                    <a:pt x="8565" y="18717"/>
                  </a:lnTo>
                  <a:lnTo>
                    <a:pt x="7178" y="19221"/>
                  </a:lnTo>
                  <a:lnTo>
                    <a:pt x="7134" y="19077"/>
                  </a:lnTo>
                  <a:lnTo>
                    <a:pt x="7068" y="18813"/>
                  </a:lnTo>
                  <a:lnTo>
                    <a:pt x="7090" y="18813"/>
                  </a:lnTo>
                  <a:lnTo>
                    <a:pt x="7420" y="18789"/>
                  </a:lnTo>
                  <a:lnTo>
                    <a:pt x="7750" y="18717"/>
                  </a:lnTo>
                  <a:lnTo>
                    <a:pt x="8411" y="18525"/>
                  </a:lnTo>
                  <a:lnTo>
                    <a:pt x="9886" y="18140"/>
                  </a:lnTo>
                  <a:lnTo>
                    <a:pt x="11428" y="17660"/>
                  </a:lnTo>
                  <a:lnTo>
                    <a:pt x="12969" y="17179"/>
                  </a:lnTo>
                  <a:lnTo>
                    <a:pt x="13519" y="17011"/>
                  </a:lnTo>
                  <a:lnTo>
                    <a:pt x="14092" y="16819"/>
                  </a:lnTo>
                  <a:lnTo>
                    <a:pt x="14378" y="16699"/>
                  </a:lnTo>
                  <a:lnTo>
                    <a:pt x="14642" y="16579"/>
                  </a:lnTo>
                  <a:lnTo>
                    <a:pt x="14885" y="16410"/>
                  </a:lnTo>
                  <a:lnTo>
                    <a:pt x="15105" y="16194"/>
                  </a:lnTo>
                  <a:lnTo>
                    <a:pt x="15193" y="16098"/>
                  </a:lnTo>
                  <a:lnTo>
                    <a:pt x="15259" y="15978"/>
                  </a:lnTo>
                  <a:lnTo>
                    <a:pt x="15303" y="15834"/>
                  </a:lnTo>
                  <a:lnTo>
                    <a:pt x="15303" y="15714"/>
                  </a:lnTo>
                  <a:lnTo>
                    <a:pt x="15325" y="15570"/>
                  </a:lnTo>
                  <a:lnTo>
                    <a:pt x="15303" y="15449"/>
                  </a:lnTo>
                  <a:lnTo>
                    <a:pt x="15259" y="15161"/>
                  </a:lnTo>
                  <a:lnTo>
                    <a:pt x="15171" y="14872"/>
                  </a:lnTo>
                  <a:lnTo>
                    <a:pt x="15061" y="14584"/>
                  </a:lnTo>
                  <a:lnTo>
                    <a:pt x="14972" y="14320"/>
                  </a:lnTo>
                  <a:lnTo>
                    <a:pt x="14906" y="14080"/>
                  </a:lnTo>
                  <a:lnTo>
                    <a:pt x="14906" y="14056"/>
                  </a:lnTo>
                  <a:lnTo>
                    <a:pt x="14885" y="14032"/>
                  </a:lnTo>
                  <a:lnTo>
                    <a:pt x="15061" y="13696"/>
                  </a:lnTo>
                  <a:lnTo>
                    <a:pt x="15237" y="13335"/>
                  </a:lnTo>
                  <a:close/>
                  <a:moveTo>
                    <a:pt x="3303" y="3027"/>
                  </a:moveTo>
                  <a:lnTo>
                    <a:pt x="3369" y="3556"/>
                  </a:lnTo>
                  <a:lnTo>
                    <a:pt x="3457" y="4084"/>
                  </a:lnTo>
                  <a:lnTo>
                    <a:pt x="3567" y="4613"/>
                  </a:lnTo>
                  <a:lnTo>
                    <a:pt x="3677" y="5118"/>
                  </a:lnTo>
                  <a:lnTo>
                    <a:pt x="3677" y="5190"/>
                  </a:lnTo>
                  <a:lnTo>
                    <a:pt x="3699" y="5214"/>
                  </a:lnTo>
                  <a:lnTo>
                    <a:pt x="3853" y="5694"/>
                  </a:lnTo>
                  <a:lnTo>
                    <a:pt x="4338" y="7280"/>
                  </a:lnTo>
                  <a:lnTo>
                    <a:pt x="4360" y="7328"/>
                  </a:lnTo>
                  <a:lnTo>
                    <a:pt x="4316" y="7352"/>
                  </a:lnTo>
                  <a:lnTo>
                    <a:pt x="4316" y="7376"/>
                  </a:lnTo>
                  <a:lnTo>
                    <a:pt x="4360" y="7352"/>
                  </a:lnTo>
                  <a:lnTo>
                    <a:pt x="4536" y="7929"/>
                  </a:lnTo>
                  <a:lnTo>
                    <a:pt x="4668" y="8530"/>
                  </a:lnTo>
                  <a:lnTo>
                    <a:pt x="4932" y="9707"/>
                  </a:lnTo>
                  <a:lnTo>
                    <a:pt x="5152" y="10908"/>
                  </a:lnTo>
                  <a:lnTo>
                    <a:pt x="5373" y="12109"/>
                  </a:lnTo>
                  <a:lnTo>
                    <a:pt x="5901" y="14464"/>
                  </a:lnTo>
                  <a:lnTo>
                    <a:pt x="6452" y="16795"/>
                  </a:lnTo>
                  <a:lnTo>
                    <a:pt x="6650" y="17780"/>
                  </a:lnTo>
                  <a:lnTo>
                    <a:pt x="6848" y="18789"/>
                  </a:lnTo>
                  <a:lnTo>
                    <a:pt x="6980" y="19293"/>
                  </a:lnTo>
                  <a:lnTo>
                    <a:pt x="7112" y="19774"/>
                  </a:lnTo>
                  <a:lnTo>
                    <a:pt x="7288" y="20255"/>
                  </a:lnTo>
                  <a:lnTo>
                    <a:pt x="7486" y="20712"/>
                  </a:lnTo>
                  <a:lnTo>
                    <a:pt x="7222" y="20567"/>
                  </a:lnTo>
                  <a:lnTo>
                    <a:pt x="7200" y="20543"/>
                  </a:lnTo>
                  <a:lnTo>
                    <a:pt x="7156" y="20567"/>
                  </a:lnTo>
                  <a:lnTo>
                    <a:pt x="7112" y="20615"/>
                  </a:lnTo>
                  <a:lnTo>
                    <a:pt x="7002" y="20951"/>
                  </a:lnTo>
                  <a:lnTo>
                    <a:pt x="5967" y="16579"/>
                  </a:lnTo>
                  <a:lnTo>
                    <a:pt x="4954" y="12206"/>
                  </a:lnTo>
                  <a:lnTo>
                    <a:pt x="3919" y="7784"/>
                  </a:lnTo>
                  <a:lnTo>
                    <a:pt x="3391" y="5478"/>
                  </a:lnTo>
                  <a:lnTo>
                    <a:pt x="3104" y="4325"/>
                  </a:lnTo>
                  <a:lnTo>
                    <a:pt x="2796" y="3171"/>
                  </a:lnTo>
                  <a:lnTo>
                    <a:pt x="3303" y="3027"/>
                  </a:lnTo>
                  <a:close/>
                  <a:moveTo>
                    <a:pt x="11383" y="0"/>
                  </a:moveTo>
                  <a:lnTo>
                    <a:pt x="11251" y="24"/>
                  </a:lnTo>
                  <a:lnTo>
                    <a:pt x="10260" y="240"/>
                  </a:lnTo>
                  <a:lnTo>
                    <a:pt x="9270" y="505"/>
                  </a:lnTo>
                  <a:lnTo>
                    <a:pt x="7332" y="1033"/>
                  </a:lnTo>
                  <a:lnTo>
                    <a:pt x="5416" y="1561"/>
                  </a:lnTo>
                  <a:lnTo>
                    <a:pt x="3545" y="2138"/>
                  </a:lnTo>
                  <a:lnTo>
                    <a:pt x="1585" y="2763"/>
                  </a:lnTo>
                  <a:lnTo>
                    <a:pt x="594" y="3099"/>
                  </a:lnTo>
                  <a:lnTo>
                    <a:pt x="110" y="3268"/>
                  </a:lnTo>
                  <a:lnTo>
                    <a:pt x="0" y="3316"/>
                  </a:lnTo>
                  <a:lnTo>
                    <a:pt x="0" y="3508"/>
                  </a:lnTo>
                  <a:lnTo>
                    <a:pt x="220" y="3436"/>
                  </a:lnTo>
                  <a:lnTo>
                    <a:pt x="419" y="3340"/>
                  </a:lnTo>
                  <a:lnTo>
                    <a:pt x="815" y="3196"/>
                  </a:lnTo>
                  <a:lnTo>
                    <a:pt x="2422" y="2643"/>
                  </a:lnTo>
                  <a:lnTo>
                    <a:pt x="4161" y="2115"/>
                  </a:lnTo>
                  <a:lnTo>
                    <a:pt x="5879" y="1610"/>
                  </a:lnTo>
                  <a:lnTo>
                    <a:pt x="7618" y="1129"/>
                  </a:lnTo>
                  <a:lnTo>
                    <a:pt x="9358" y="672"/>
                  </a:lnTo>
                  <a:lnTo>
                    <a:pt x="11009" y="240"/>
                  </a:lnTo>
                  <a:lnTo>
                    <a:pt x="11296" y="192"/>
                  </a:lnTo>
                  <a:lnTo>
                    <a:pt x="11428" y="168"/>
                  </a:lnTo>
                  <a:lnTo>
                    <a:pt x="11692" y="216"/>
                  </a:lnTo>
                  <a:lnTo>
                    <a:pt x="11802" y="288"/>
                  </a:lnTo>
                  <a:lnTo>
                    <a:pt x="11912" y="384"/>
                  </a:lnTo>
                  <a:lnTo>
                    <a:pt x="12022" y="505"/>
                  </a:lnTo>
                  <a:lnTo>
                    <a:pt x="12088" y="624"/>
                  </a:lnTo>
                  <a:lnTo>
                    <a:pt x="12110" y="721"/>
                  </a:lnTo>
                  <a:lnTo>
                    <a:pt x="12176" y="961"/>
                  </a:lnTo>
                  <a:lnTo>
                    <a:pt x="12198" y="1177"/>
                  </a:lnTo>
                  <a:lnTo>
                    <a:pt x="12198" y="1466"/>
                  </a:lnTo>
                  <a:lnTo>
                    <a:pt x="12220" y="1489"/>
                  </a:lnTo>
                  <a:lnTo>
                    <a:pt x="12264" y="1514"/>
                  </a:lnTo>
                  <a:lnTo>
                    <a:pt x="12330" y="1489"/>
                  </a:lnTo>
                  <a:lnTo>
                    <a:pt x="12353" y="1466"/>
                  </a:lnTo>
                  <a:lnTo>
                    <a:pt x="12353" y="1394"/>
                  </a:lnTo>
                  <a:lnTo>
                    <a:pt x="12396" y="1682"/>
                  </a:lnTo>
                  <a:lnTo>
                    <a:pt x="12440" y="1994"/>
                  </a:lnTo>
                  <a:lnTo>
                    <a:pt x="12595" y="2619"/>
                  </a:lnTo>
                  <a:lnTo>
                    <a:pt x="12881" y="3844"/>
                  </a:lnTo>
                  <a:lnTo>
                    <a:pt x="13519" y="6583"/>
                  </a:lnTo>
                  <a:lnTo>
                    <a:pt x="13806" y="7905"/>
                  </a:lnTo>
                  <a:lnTo>
                    <a:pt x="14136" y="9226"/>
                  </a:lnTo>
                  <a:lnTo>
                    <a:pt x="14466" y="10523"/>
                  </a:lnTo>
                  <a:lnTo>
                    <a:pt x="14863" y="11821"/>
                  </a:lnTo>
                  <a:lnTo>
                    <a:pt x="14268" y="11629"/>
                  </a:lnTo>
                  <a:lnTo>
                    <a:pt x="14268" y="11605"/>
                  </a:lnTo>
                  <a:lnTo>
                    <a:pt x="14004" y="10764"/>
                  </a:lnTo>
                  <a:lnTo>
                    <a:pt x="13762" y="9923"/>
                  </a:lnTo>
                  <a:lnTo>
                    <a:pt x="13366" y="8241"/>
                  </a:lnTo>
                  <a:lnTo>
                    <a:pt x="13013" y="6535"/>
                  </a:lnTo>
                  <a:lnTo>
                    <a:pt x="12683" y="4829"/>
                  </a:lnTo>
                  <a:lnTo>
                    <a:pt x="12551" y="4061"/>
                  </a:lnTo>
                  <a:lnTo>
                    <a:pt x="12396" y="3268"/>
                  </a:lnTo>
                  <a:lnTo>
                    <a:pt x="12220" y="2498"/>
                  </a:lnTo>
                  <a:lnTo>
                    <a:pt x="11956" y="1778"/>
                  </a:lnTo>
                  <a:lnTo>
                    <a:pt x="11868" y="1561"/>
                  </a:lnTo>
                  <a:lnTo>
                    <a:pt x="11560" y="1177"/>
                  </a:lnTo>
                  <a:lnTo>
                    <a:pt x="11383" y="1033"/>
                  </a:lnTo>
                  <a:lnTo>
                    <a:pt x="11164" y="913"/>
                  </a:lnTo>
                  <a:lnTo>
                    <a:pt x="10965" y="841"/>
                  </a:lnTo>
                  <a:lnTo>
                    <a:pt x="10855" y="816"/>
                  </a:lnTo>
                  <a:lnTo>
                    <a:pt x="10745" y="841"/>
                  </a:lnTo>
                  <a:lnTo>
                    <a:pt x="10635" y="841"/>
                  </a:lnTo>
                  <a:lnTo>
                    <a:pt x="10525" y="888"/>
                  </a:lnTo>
                  <a:lnTo>
                    <a:pt x="10459" y="888"/>
                  </a:lnTo>
                  <a:lnTo>
                    <a:pt x="7773" y="1610"/>
                  </a:lnTo>
                  <a:lnTo>
                    <a:pt x="5086" y="2354"/>
                  </a:lnTo>
                  <a:lnTo>
                    <a:pt x="2400" y="3124"/>
                  </a:lnTo>
                  <a:lnTo>
                    <a:pt x="1189" y="3436"/>
                  </a:lnTo>
                  <a:lnTo>
                    <a:pt x="594" y="3628"/>
                  </a:lnTo>
                  <a:lnTo>
                    <a:pt x="0" y="3820"/>
                  </a:lnTo>
                  <a:lnTo>
                    <a:pt x="0" y="3989"/>
                  </a:lnTo>
                  <a:lnTo>
                    <a:pt x="440" y="3868"/>
                  </a:lnTo>
                  <a:lnTo>
                    <a:pt x="881" y="3748"/>
                  </a:lnTo>
                  <a:lnTo>
                    <a:pt x="1740" y="3484"/>
                  </a:lnTo>
                  <a:lnTo>
                    <a:pt x="1806" y="3917"/>
                  </a:lnTo>
                  <a:lnTo>
                    <a:pt x="1893" y="4325"/>
                  </a:lnTo>
                  <a:lnTo>
                    <a:pt x="2091" y="5165"/>
                  </a:lnTo>
                  <a:lnTo>
                    <a:pt x="2554" y="7352"/>
                  </a:lnTo>
                  <a:lnTo>
                    <a:pt x="2995" y="9347"/>
                  </a:lnTo>
                  <a:lnTo>
                    <a:pt x="3237" y="10356"/>
                  </a:lnTo>
                  <a:lnTo>
                    <a:pt x="3523" y="11341"/>
                  </a:lnTo>
                  <a:lnTo>
                    <a:pt x="3809" y="12302"/>
                  </a:lnTo>
                  <a:lnTo>
                    <a:pt x="4074" y="13287"/>
                  </a:lnTo>
                  <a:lnTo>
                    <a:pt x="4293" y="14272"/>
                  </a:lnTo>
                  <a:lnTo>
                    <a:pt x="4514" y="15281"/>
                  </a:lnTo>
                  <a:lnTo>
                    <a:pt x="4690" y="16266"/>
                  </a:lnTo>
                  <a:lnTo>
                    <a:pt x="4888" y="17251"/>
                  </a:lnTo>
                  <a:lnTo>
                    <a:pt x="5108" y="18237"/>
                  </a:lnTo>
                  <a:lnTo>
                    <a:pt x="5240" y="18717"/>
                  </a:lnTo>
                  <a:lnTo>
                    <a:pt x="5373" y="19198"/>
                  </a:lnTo>
                  <a:lnTo>
                    <a:pt x="4095" y="19510"/>
                  </a:lnTo>
                  <a:lnTo>
                    <a:pt x="2819" y="19822"/>
                  </a:lnTo>
                  <a:lnTo>
                    <a:pt x="1938" y="20086"/>
                  </a:lnTo>
                  <a:lnTo>
                    <a:pt x="1035" y="20351"/>
                  </a:lnTo>
                  <a:lnTo>
                    <a:pt x="88" y="20687"/>
                  </a:lnTo>
                  <a:lnTo>
                    <a:pt x="0" y="20712"/>
                  </a:lnTo>
                  <a:lnTo>
                    <a:pt x="0" y="20879"/>
                  </a:lnTo>
                  <a:lnTo>
                    <a:pt x="594" y="20663"/>
                  </a:lnTo>
                  <a:lnTo>
                    <a:pt x="1563" y="20351"/>
                  </a:lnTo>
                  <a:lnTo>
                    <a:pt x="2532" y="20063"/>
                  </a:lnTo>
                  <a:lnTo>
                    <a:pt x="3259" y="19894"/>
                  </a:lnTo>
                  <a:lnTo>
                    <a:pt x="3985" y="19702"/>
                  </a:lnTo>
                  <a:lnTo>
                    <a:pt x="5439" y="19390"/>
                  </a:lnTo>
                  <a:lnTo>
                    <a:pt x="5482" y="19414"/>
                  </a:lnTo>
                  <a:lnTo>
                    <a:pt x="5527" y="19414"/>
                  </a:lnTo>
                  <a:lnTo>
                    <a:pt x="5571" y="19390"/>
                  </a:lnTo>
                  <a:lnTo>
                    <a:pt x="5593" y="19342"/>
                  </a:lnTo>
                  <a:lnTo>
                    <a:pt x="6386" y="19149"/>
                  </a:lnTo>
                  <a:lnTo>
                    <a:pt x="6452" y="19462"/>
                  </a:lnTo>
                  <a:lnTo>
                    <a:pt x="5482" y="19726"/>
                  </a:lnTo>
                  <a:lnTo>
                    <a:pt x="4536" y="20014"/>
                  </a:lnTo>
                  <a:lnTo>
                    <a:pt x="2620" y="20615"/>
                  </a:lnTo>
                  <a:lnTo>
                    <a:pt x="770" y="21192"/>
                  </a:lnTo>
                  <a:lnTo>
                    <a:pt x="0" y="21432"/>
                  </a:lnTo>
                  <a:lnTo>
                    <a:pt x="0" y="21600"/>
                  </a:lnTo>
                  <a:lnTo>
                    <a:pt x="2158" y="20951"/>
                  </a:lnTo>
                  <a:lnTo>
                    <a:pt x="4338" y="20303"/>
                  </a:lnTo>
                  <a:lnTo>
                    <a:pt x="5416" y="19966"/>
                  </a:lnTo>
                  <a:lnTo>
                    <a:pt x="6473" y="19606"/>
                  </a:lnTo>
                  <a:lnTo>
                    <a:pt x="6870" y="21312"/>
                  </a:lnTo>
                  <a:lnTo>
                    <a:pt x="6914" y="21360"/>
                  </a:lnTo>
                  <a:lnTo>
                    <a:pt x="6914" y="21504"/>
                  </a:lnTo>
                  <a:lnTo>
                    <a:pt x="7024" y="21360"/>
                  </a:lnTo>
                  <a:lnTo>
                    <a:pt x="7068" y="21336"/>
                  </a:lnTo>
                  <a:lnTo>
                    <a:pt x="7068" y="21264"/>
                  </a:lnTo>
                  <a:lnTo>
                    <a:pt x="7156" y="21023"/>
                  </a:lnTo>
                  <a:lnTo>
                    <a:pt x="7244" y="20784"/>
                  </a:lnTo>
                  <a:lnTo>
                    <a:pt x="7442" y="20928"/>
                  </a:lnTo>
                  <a:lnTo>
                    <a:pt x="7662" y="21048"/>
                  </a:lnTo>
                  <a:lnTo>
                    <a:pt x="7684" y="21072"/>
                  </a:lnTo>
                  <a:lnTo>
                    <a:pt x="7773" y="21072"/>
                  </a:lnTo>
                  <a:lnTo>
                    <a:pt x="7816" y="21023"/>
                  </a:lnTo>
                  <a:lnTo>
                    <a:pt x="7816" y="20976"/>
                  </a:lnTo>
                  <a:lnTo>
                    <a:pt x="7794" y="20951"/>
                  </a:lnTo>
                  <a:lnTo>
                    <a:pt x="7596" y="20567"/>
                  </a:lnTo>
                  <a:lnTo>
                    <a:pt x="7442" y="20183"/>
                  </a:lnTo>
                  <a:lnTo>
                    <a:pt x="7310" y="19774"/>
                  </a:lnTo>
                  <a:lnTo>
                    <a:pt x="7200" y="19366"/>
                  </a:lnTo>
                  <a:lnTo>
                    <a:pt x="8037" y="19102"/>
                  </a:lnTo>
                  <a:lnTo>
                    <a:pt x="8873" y="18813"/>
                  </a:lnTo>
                  <a:lnTo>
                    <a:pt x="9710" y="18548"/>
                  </a:lnTo>
                  <a:lnTo>
                    <a:pt x="10547" y="18284"/>
                  </a:lnTo>
                  <a:lnTo>
                    <a:pt x="11362" y="18044"/>
                  </a:lnTo>
                  <a:lnTo>
                    <a:pt x="12198" y="17828"/>
                  </a:lnTo>
                  <a:lnTo>
                    <a:pt x="12638" y="17732"/>
                  </a:lnTo>
                  <a:lnTo>
                    <a:pt x="13079" y="17660"/>
                  </a:lnTo>
                  <a:lnTo>
                    <a:pt x="13519" y="17564"/>
                  </a:lnTo>
                  <a:lnTo>
                    <a:pt x="13960" y="17444"/>
                  </a:lnTo>
                  <a:lnTo>
                    <a:pt x="14555" y="17275"/>
                  </a:lnTo>
                  <a:lnTo>
                    <a:pt x="14863" y="17179"/>
                  </a:lnTo>
                  <a:lnTo>
                    <a:pt x="15171" y="17059"/>
                  </a:lnTo>
                  <a:lnTo>
                    <a:pt x="15457" y="16891"/>
                  </a:lnTo>
                  <a:lnTo>
                    <a:pt x="15567" y="16819"/>
                  </a:lnTo>
                  <a:lnTo>
                    <a:pt x="15699" y="16699"/>
                  </a:lnTo>
                  <a:lnTo>
                    <a:pt x="15810" y="16579"/>
                  </a:lnTo>
                  <a:lnTo>
                    <a:pt x="15897" y="16458"/>
                  </a:lnTo>
                  <a:lnTo>
                    <a:pt x="15963" y="16314"/>
                  </a:lnTo>
                  <a:lnTo>
                    <a:pt x="16029" y="16146"/>
                  </a:lnTo>
                  <a:lnTo>
                    <a:pt x="16074" y="15978"/>
                  </a:lnTo>
                  <a:lnTo>
                    <a:pt x="16074" y="15809"/>
                  </a:lnTo>
                  <a:lnTo>
                    <a:pt x="16052" y="15617"/>
                  </a:lnTo>
                  <a:lnTo>
                    <a:pt x="16008" y="15426"/>
                  </a:lnTo>
                  <a:lnTo>
                    <a:pt x="15919" y="15065"/>
                  </a:lnTo>
                  <a:lnTo>
                    <a:pt x="15810" y="14728"/>
                  </a:lnTo>
                  <a:lnTo>
                    <a:pt x="15699" y="14344"/>
                  </a:lnTo>
                  <a:lnTo>
                    <a:pt x="15567" y="13960"/>
                  </a:lnTo>
                  <a:lnTo>
                    <a:pt x="15281" y="13191"/>
                  </a:lnTo>
                  <a:lnTo>
                    <a:pt x="15303" y="13119"/>
                  </a:lnTo>
                  <a:lnTo>
                    <a:pt x="15655" y="13215"/>
                  </a:lnTo>
                  <a:lnTo>
                    <a:pt x="16008" y="13287"/>
                  </a:lnTo>
                  <a:lnTo>
                    <a:pt x="16029" y="13479"/>
                  </a:lnTo>
                  <a:lnTo>
                    <a:pt x="16052" y="13671"/>
                  </a:lnTo>
                  <a:lnTo>
                    <a:pt x="16074" y="14007"/>
                  </a:lnTo>
                  <a:lnTo>
                    <a:pt x="16118" y="14344"/>
                  </a:lnTo>
                  <a:lnTo>
                    <a:pt x="16184" y="14656"/>
                  </a:lnTo>
                  <a:lnTo>
                    <a:pt x="16250" y="14969"/>
                  </a:lnTo>
                  <a:lnTo>
                    <a:pt x="16360" y="15209"/>
                  </a:lnTo>
                  <a:lnTo>
                    <a:pt x="16492" y="15401"/>
                  </a:lnTo>
                  <a:lnTo>
                    <a:pt x="16646" y="15570"/>
                  </a:lnTo>
                  <a:lnTo>
                    <a:pt x="16822" y="15714"/>
                  </a:lnTo>
                  <a:lnTo>
                    <a:pt x="17020" y="15858"/>
                  </a:lnTo>
                  <a:lnTo>
                    <a:pt x="17218" y="15978"/>
                  </a:lnTo>
                  <a:lnTo>
                    <a:pt x="17615" y="16170"/>
                  </a:lnTo>
                  <a:lnTo>
                    <a:pt x="17879" y="16266"/>
                  </a:lnTo>
                  <a:lnTo>
                    <a:pt x="18143" y="16338"/>
                  </a:lnTo>
                  <a:lnTo>
                    <a:pt x="18386" y="16363"/>
                  </a:lnTo>
                  <a:lnTo>
                    <a:pt x="18605" y="16363"/>
                  </a:lnTo>
                  <a:lnTo>
                    <a:pt x="18848" y="16314"/>
                  </a:lnTo>
                  <a:lnTo>
                    <a:pt x="19068" y="16218"/>
                  </a:lnTo>
                  <a:lnTo>
                    <a:pt x="19288" y="16074"/>
                  </a:lnTo>
                  <a:lnTo>
                    <a:pt x="19486" y="15882"/>
                  </a:lnTo>
                  <a:lnTo>
                    <a:pt x="19663" y="15714"/>
                  </a:lnTo>
                  <a:lnTo>
                    <a:pt x="19839" y="15521"/>
                  </a:lnTo>
                  <a:lnTo>
                    <a:pt x="19971" y="15305"/>
                  </a:lnTo>
                  <a:lnTo>
                    <a:pt x="20125" y="15089"/>
                  </a:lnTo>
                  <a:lnTo>
                    <a:pt x="20125" y="15113"/>
                  </a:lnTo>
                  <a:lnTo>
                    <a:pt x="20147" y="15209"/>
                  </a:lnTo>
                  <a:lnTo>
                    <a:pt x="20213" y="15329"/>
                  </a:lnTo>
                  <a:lnTo>
                    <a:pt x="20279" y="15426"/>
                  </a:lnTo>
                  <a:lnTo>
                    <a:pt x="20456" y="15570"/>
                  </a:lnTo>
                  <a:lnTo>
                    <a:pt x="20565" y="15617"/>
                  </a:lnTo>
                  <a:lnTo>
                    <a:pt x="20697" y="15642"/>
                  </a:lnTo>
                  <a:lnTo>
                    <a:pt x="20807" y="15665"/>
                  </a:lnTo>
                  <a:lnTo>
                    <a:pt x="20939" y="15690"/>
                  </a:lnTo>
                  <a:lnTo>
                    <a:pt x="21050" y="15665"/>
                  </a:lnTo>
                  <a:lnTo>
                    <a:pt x="21182" y="15642"/>
                  </a:lnTo>
                  <a:lnTo>
                    <a:pt x="21270" y="15617"/>
                  </a:lnTo>
                  <a:lnTo>
                    <a:pt x="21380" y="15545"/>
                  </a:lnTo>
                  <a:lnTo>
                    <a:pt x="21468" y="15473"/>
                  </a:lnTo>
                  <a:lnTo>
                    <a:pt x="21600" y="15281"/>
                  </a:lnTo>
                  <a:lnTo>
                    <a:pt x="21600" y="15233"/>
                  </a:lnTo>
                  <a:lnTo>
                    <a:pt x="21578" y="15233"/>
                  </a:lnTo>
                  <a:lnTo>
                    <a:pt x="21600" y="15185"/>
                  </a:lnTo>
                  <a:lnTo>
                    <a:pt x="21578" y="15137"/>
                  </a:lnTo>
                  <a:lnTo>
                    <a:pt x="21468" y="14993"/>
                  </a:lnTo>
                  <a:lnTo>
                    <a:pt x="21336" y="14872"/>
                  </a:lnTo>
                  <a:lnTo>
                    <a:pt x="21072" y="14608"/>
                  </a:lnTo>
                  <a:lnTo>
                    <a:pt x="20830" y="14344"/>
                  </a:lnTo>
                  <a:lnTo>
                    <a:pt x="20697" y="14224"/>
                  </a:lnTo>
                  <a:lnTo>
                    <a:pt x="20543" y="14152"/>
                  </a:lnTo>
                  <a:lnTo>
                    <a:pt x="20609" y="13960"/>
                  </a:lnTo>
                  <a:lnTo>
                    <a:pt x="20720" y="14007"/>
                  </a:lnTo>
                  <a:lnTo>
                    <a:pt x="20807" y="14007"/>
                  </a:lnTo>
                  <a:lnTo>
                    <a:pt x="20918" y="13984"/>
                  </a:lnTo>
                  <a:lnTo>
                    <a:pt x="21006" y="13912"/>
                  </a:lnTo>
                  <a:lnTo>
                    <a:pt x="21050" y="13840"/>
                  </a:lnTo>
                  <a:lnTo>
                    <a:pt x="21072" y="13768"/>
                  </a:lnTo>
                  <a:lnTo>
                    <a:pt x="21094" y="13575"/>
                  </a:lnTo>
                  <a:lnTo>
                    <a:pt x="21160" y="13191"/>
                  </a:lnTo>
                  <a:lnTo>
                    <a:pt x="21138" y="13167"/>
                  </a:lnTo>
                  <a:lnTo>
                    <a:pt x="21160" y="13119"/>
                  </a:lnTo>
                  <a:lnTo>
                    <a:pt x="21116" y="13070"/>
                  </a:lnTo>
                  <a:lnTo>
                    <a:pt x="20830" y="12879"/>
                  </a:lnTo>
                  <a:lnTo>
                    <a:pt x="20543" y="12710"/>
                  </a:lnTo>
                  <a:lnTo>
                    <a:pt x="19927" y="12470"/>
                  </a:lnTo>
                  <a:lnTo>
                    <a:pt x="19597" y="12398"/>
                  </a:lnTo>
                  <a:lnTo>
                    <a:pt x="19288" y="12325"/>
                  </a:lnTo>
                  <a:lnTo>
                    <a:pt x="18958" y="12278"/>
                  </a:lnTo>
                  <a:lnTo>
                    <a:pt x="18628" y="12253"/>
                  </a:lnTo>
                  <a:lnTo>
                    <a:pt x="17967" y="12230"/>
                  </a:lnTo>
                  <a:lnTo>
                    <a:pt x="17307" y="12206"/>
                  </a:lnTo>
                  <a:lnTo>
                    <a:pt x="16646" y="12158"/>
                  </a:lnTo>
                  <a:lnTo>
                    <a:pt x="16008" y="12109"/>
                  </a:lnTo>
                  <a:lnTo>
                    <a:pt x="15523" y="12014"/>
                  </a:lnTo>
                  <a:lnTo>
                    <a:pt x="15061" y="11893"/>
                  </a:lnTo>
                  <a:lnTo>
                    <a:pt x="14708" y="10596"/>
                  </a:lnTo>
                  <a:lnTo>
                    <a:pt x="14356" y="9322"/>
                  </a:lnTo>
                  <a:lnTo>
                    <a:pt x="14026" y="8025"/>
                  </a:lnTo>
                  <a:lnTo>
                    <a:pt x="13717" y="6728"/>
                  </a:lnTo>
                  <a:lnTo>
                    <a:pt x="13101" y="3989"/>
                  </a:lnTo>
                  <a:lnTo>
                    <a:pt x="12947" y="3291"/>
                  </a:lnTo>
                  <a:lnTo>
                    <a:pt x="12793" y="2571"/>
                  </a:lnTo>
                  <a:lnTo>
                    <a:pt x="12638" y="1874"/>
                  </a:lnTo>
                  <a:lnTo>
                    <a:pt x="12528" y="1514"/>
                  </a:lnTo>
                  <a:lnTo>
                    <a:pt x="12419" y="1201"/>
                  </a:lnTo>
                  <a:lnTo>
                    <a:pt x="12374" y="1177"/>
                  </a:lnTo>
                  <a:lnTo>
                    <a:pt x="12353" y="1177"/>
                  </a:lnTo>
                  <a:lnTo>
                    <a:pt x="12330" y="937"/>
                  </a:lnTo>
                  <a:lnTo>
                    <a:pt x="12264" y="697"/>
                  </a:lnTo>
                  <a:lnTo>
                    <a:pt x="12176" y="480"/>
                  </a:lnTo>
                  <a:lnTo>
                    <a:pt x="12044" y="288"/>
                  </a:lnTo>
                  <a:lnTo>
                    <a:pt x="11890" y="144"/>
                  </a:lnTo>
                  <a:lnTo>
                    <a:pt x="11714" y="48"/>
                  </a:lnTo>
                  <a:lnTo>
                    <a:pt x="11604" y="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 sz="2400"/>
            </a:p>
          </p:txBody>
        </p:sp>
        <p:sp>
          <p:nvSpPr>
            <p:cNvPr id="625" name="Google Shape;507;p4"/>
            <p:cNvSpPr/>
            <p:nvPr/>
          </p:nvSpPr>
          <p:spPr>
            <a:xfrm>
              <a:off x="-1" y="1156931"/>
              <a:ext cx="269591" cy="820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465" y="0"/>
                  </a:moveTo>
                  <a:lnTo>
                    <a:pt x="19317" y="890"/>
                  </a:lnTo>
                  <a:lnTo>
                    <a:pt x="17173" y="1767"/>
                  </a:lnTo>
                  <a:lnTo>
                    <a:pt x="15157" y="3535"/>
                  </a:lnTo>
                  <a:lnTo>
                    <a:pt x="13013" y="5289"/>
                  </a:lnTo>
                  <a:lnTo>
                    <a:pt x="8854" y="9255"/>
                  </a:lnTo>
                  <a:lnTo>
                    <a:pt x="4829" y="13222"/>
                  </a:lnTo>
                  <a:lnTo>
                    <a:pt x="0" y="18079"/>
                  </a:lnTo>
                  <a:lnTo>
                    <a:pt x="0" y="21600"/>
                  </a:lnTo>
                  <a:lnTo>
                    <a:pt x="4160" y="17188"/>
                  </a:lnTo>
                  <a:lnTo>
                    <a:pt x="12742" y="8378"/>
                  </a:lnTo>
                  <a:lnTo>
                    <a:pt x="21465" y="445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 sz="2400"/>
            </a:p>
          </p:txBody>
        </p:sp>
      </p:grpSp>
      <p:grpSp>
        <p:nvGrpSpPr>
          <p:cNvPr id="633" name="Google Shape;508;p4"/>
          <p:cNvGrpSpPr/>
          <p:nvPr/>
        </p:nvGrpSpPr>
        <p:grpSpPr>
          <a:xfrm>
            <a:off x="12334343" y="2593189"/>
            <a:ext cx="687547" cy="1214425"/>
            <a:chOff x="0" y="0"/>
            <a:chExt cx="515659" cy="910817"/>
          </a:xfrm>
        </p:grpSpPr>
        <p:sp>
          <p:nvSpPr>
            <p:cNvPr id="627" name="Google Shape;509;p4"/>
            <p:cNvSpPr/>
            <p:nvPr/>
          </p:nvSpPr>
          <p:spPr>
            <a:xfrm>
              <a:off x="236070" y="76983"/>
              <a:ext cx="20093" cy="251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164" y="0"/>
                  </a:moveTo>
                  <a:lnTo>
                    <a:pt x="5400" y="1454"/>
                  </a:lnTo>
                  <a:lnTo>
                    <a:pt x="0" y="5774"/>
                  </a:lnTo>
                  <a:lnTo>
                    <a:pt x="0" y="11549"/>
                  </a:lnTo>
                  <a:lnTo>
                    <a:pt x="1764" y="14414"/>
                  </a:lnTo>
                  <a:lnTo>
                    <a:pt x="1764" y="15869"/>
                  </a:lnTo>
                  <a:lnTo>
                    <a:pt x="3582" y="18734"/>
                  </a:lnTo>
                  <a:lnTo>
                    <a:pt x="7164" y="20189"/>
                  </a:lnTo>
                  <a:lnTo>
                    <a:pt x="8982" y="21600"/>
                  </a:lnTo>
                  <a:lnTo>
                    <a:pt x="12564" y="21600"/>
                  </a:lnTo>
                  <a:lnTo>
                    <a:pt x="16200" y="20189"/>
                  </a:lnTo>
                  <a:lnTo>
                    <a:pt x="19782" y="18734"/>
                  </a:lnTo>
                  <a:lnTo>
                    <a:pt x="21600" y="17280"/>
                  </a:lnTo>
                  <a:lnTo>
                    <a:pt x="21600" y="7229"/>
                  </a:lnTo>
                  <a:lnTo>
                    <a:pt x="19782" y="2909"/>
                  </a:lnTo>
                  <a:lnTo>
                    <a:pt x="16200" y="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 sz="2400"/>
            </a:p>
          </p:txBody>
        </p:sp>
        <p:sp>
          <p:nvSpPr>
            <p:cNvPr id="628" name="Google Shape;510;p4"/>
            <p:cNvSpPr/>
            <p:nvPr/>
          </p:nvSpPr>
          <p:spPr>
            <a:xfrm>
              <a:off x="179129" y="786937"/>
              <a:ext cx="77034" cy="887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108" y="4891"/>
                  </a:moveTo>
                  <a:lnTo>
                    <a:pt x="5634" y="6114"/>
                  </a:lnTo>
                  <a:lnTo>
                    <a:pt x="5634" y="7337"/>
                  </a:lnTo>
                  <a:lnTo>
                    <a:pt x="6568" y="7737"/>
                  </a:lnTo>
                  <a:lnTo>
                    <a:pt x="7516" y="7337"/>
                  </a:lnTo>
                  <a:lnTo>
                    <a:pt x="9385" y="6514"/>
                  </a:lnTo>
                  <a:lnTo>
                    <a:pt x="11267" y="6114"/>
                  </a:lnTo>
                  <a:lnTo>
                    <a:pt x="13610" y="6514"/>
                  </a:lnTo>
                  <a:lnTo>
                    <a:pt x="15018" y="7337"/>
                  </a:lnTo>
                  <a:lnTo>
                    <a:pt x="16901" y="8148"/>
                  </a:lnTo>
                  <a:lnTo>
                    <a:pt x="17835" y="9783"/>
                  </a:lnTo>
                  <a:lnTo>
                    <a:pt x="18309" y="11405"/>
                  </a:lnTo>
                  <a:lnTo>
                    <a:pt x="18309" y="13452"/>
                  </a:lnTo>
                  <a:lnTo>
                    <a:pt x="17835" y="15074"/>
                  </a:lnTo>
                  <a:lnTo>
                    <a:pt x="16901" y="16297"/>
                  </a:lnTo>
                  <a:lnTo>
                    <a:pt x="15018" y="17520"/>
                  </a:lnTo>
                  <a:lnTo>
                    <a:pt x="13610" y="17931"/>
                  </a:lnTo>
                  <a:lnTo>
                    <a:pt x="11741" y="18343"/>
                  </a:lnTo>
                  <a:lnTo>
                    <a:pt x="7976" y="17520"/>
                  </a:lnTo>
                  <a:lnTo>
                    <a:pt x="5159" y="15897"/>
                  </a:lnTo>
                  <a:lnTo>
                    <a:pt x="4225" y="14263"/>
                  </a:lnTo>
                  <a:lnTo>
                    <a:pt x="3751" y="13040"/>
                  </a:lnTo>
                  <a:lnTo>
                    <a:pt x="3291" y="11817"/>
                  </a:lnTo>
                  <a:lnTo>
                    <a:pt x="3751" y="8560"/>
                  </a:lnTo>
                  <a:lnTo>
                    <a:pt x="5159" y="6114"/>
                  </a:lnTo>
                  <a:lnTo>
                    <a:pt x="6108" y="4891"/>
                  </a:lnTo>
                  <a:close/>
                  <a:moveTo>
                    <a:pt x="9385" y="0"/>
                  </a:moveTo>
                  <a:lnTo>
                    <a:pt x="8450" y="400"/>
                  </a:lnTo>
                  <a:lnTo>
                    <a:pt x="6108" y="1223"/>
                  </a:lnTo>
                  <a:lnTo>
                    <a:pt x="3751" y="2845"/>
                  </a:lnTo>
                  <a:lnTo>
                    <a:pt x="2343" y="4480"/>
                  </a:lnTo>
                  <a:lnTo>
                    <a:pt x="934" y="6926"/>
                  </a:lnTo>
                  <a:lnTo>
                    <a:pt x="0" y="9371"/>
                  </a:lnTo>
                  <a:lnTo>
                    <a:pt x="0" y="11817"/>
                  </a:lnTo>
                  <a:lnTo>
                    <a:pt x="934" y="14263"/>
                  </a:lnTo>
                  <a:lnTo>
                    <a:pt x="1883" y="16297"/>
                  </a:lnTo>
                  <a:lnTo>
                    <a:pt x="3751" y="18343"/>
                  </a:lnTo>
                  <a:lnTo>
                    <a:pt x="6108" y="19965"/>
                  </a:lnTo>
                  <a:lnTo>
                    <a:pt x="8450" y="21188"/>
                  </a:lnTo>
                  <a:lnTo>
                    <a:pt x="11267" y="21600"/>
                  </a:lnTo>
                  <a:lnTo>
                    <a:pt x="14084" y="21188"/>
                  </a:lnTo>
                  <a:lnTo>
                    <a:pt x="16427" y="20377"/>
                  </a:lnTo>
                  <a:lnTo>
                    <a:pt x="18309" y="18743"/>
                  </a:lnTo>
                  <a:lnTo>
                    <a:pt x="19717" y="17120"/>
                  </a:lnTo>
                  <a:lnTo>
                    <a:pt x="21126" y="15074"/>
                  </a:lnTo>
                  <a:lnTo>
                    <a:pt x="21600" y="13040"/>
                  </a:lnTo>
                  <a:lnTo>
                    <a:pt x="21600" y="10594"/>
                  </a:lnTo>
                  <a:lnTo>
                    <a:pt x="20652" y="8560"/>
                  </a:lnTo>
                  <a:lnTo>
                    <a:pt x="19243" y="6926"/>
                  </a:lnTo>
                  <a:lnTo>
                    <a:pt x="16901" y="5291"/>
                  </a:lnTo>
                  <a:lnTo>
                    <a:pt x="14558" y="3669"/>
                  </a:lnTo>
                  <a:lnTo>
                    <a:pt x="11741" y="3257"/>
                  </a:lnTo>
                  <a:lnTo>
                    <a:pt x="9385" y="3257"/>
                  </a:lnTo>
                  <a:lnTo>
                    <a:pt x="8450" y="3523"/>
                  </a:lnTo>
                  <a:lnTo>
                    <a:pt x="8924" y="3257"/>
                  </a:lnTo>
                  <a:lnTo>
                    <a:pt x="10333" y="2446"/>
                  </a:lnTo>
                  <a:lnTo>
                    <a:pt x="11267" y="2446"/>
                  </a:lnTo>
                  <a:lnTo>
                    <a:pt x="12676" y="2845"/>
                  </a:lnTo>
                  <a:lnTo>
                    <a:pt x="14558" y="3257"/>
                  </a:lnTo>
                  <a:lnTo>
                    <a:pt x="14558" y="2845"/>
                  </a:lnTo>
                  <a:lnTo>
                    <a:pt x="15018" y="2446"/>
                  </a:lnTo>
                  <a:lnTo>
                    <a:pt x="14558" y="1622"/>
                  </a:lnTo>
                  <a:lnTo>
                    <a:pt x="13610" y="811"/>
                  </a:lnTo>
                  <a:lnTo>
                    <a:pt x="12201" y="400"/>
                  </a:lnTo>
                  <a:lnTo>
                    <a:pt x="10793" y="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 sz="2400"/>
            </a:p>
          </p:txBody>
        </p:sp>
        <p:sp>
          <p:nvSpPr>
            <p:cNvPr id="629" name="Google Shape;511;p4"/>
            <p:cNvSpPr/>
            <p:nvPr/>
          </p:nvSpPr>
          <p:spPr>
            <a:xfrm>
              <a:off x="271231" y="90410"/>
              <a:ext cx="80366" cy="200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246" y="0"/>
                  </a:moveTo>
                  <a:lnTo>
                    <a:pt x="1350" y="1764"/>
                  </a:lnTo>
                  <a:lnTo>
                    <a:pt x="0" y="3582"/>
                  </a:lnTo>
                  <a:lnTo>
                    <a:pt x="0" y="5400"/>
                  </a:lnTo>
                  <a:lnTo>
                    <a:pt x="896" y="8982"/>
                  </a:lnTo>
                  <a:lnTo>
                    <a:pt x="2246" y="10800"/>
                  </a:lnTo>
                  <a:lnTo>
                    <a:pt x="4491" y="14382"/>
                  </a:lnTo>
                  <a:lnTo>
                    <a:pt x="9891" y="16200"/>
                  </a:lnTo>
                  <a:lnTo>
                    <a:pt x="15291" y="19782"/>
                  </a:lnTo>
                  <a:lnTo>
                    <a:pt x="18446" y="21600"/>
                  </a:lnTo>
                  <a:lnTo>
                    <a:pt x="21146" y="19782"/>
                  </a:lnTo>
                  <a:lnTo>
                    <a:pt x="21600" y="17964"/>
                  </a:lnTo>
                  <a:lnTo>
                    <a:pt x="21600" y="12564"/>
                  </a:lnTo>
                  <a:lnTo>
                    <a:pt x="21146" y="10800"/>
                  </a:lnTo>
                  <a:lnTo>
                    <a:pt x="18900" y="7164"/>
                  </a:lnTo>
                  <a:lnTo>
                    <a:pt x="15746" y="5400"/>
                  </a:lnTo>
                  <a:lnTo>
                    <a:pt x="10346" y="3582"/>
                  </a:lnTo>
                  <a:lnTo>
                    <a:pt x="4946" y="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 sz="2400"/>
            </a:p>
          </p:txBody>
        </p:sp>
        <p:sp>
          <p:nvSpPr>
            <p:cNvPr id="630" name="Google Shape;512;p4"/>
            <p:cNvSpPr/>
            <p:nvPr/>
          </p:nvSpPr>
          <p:spPr>
            <a:xfrm>
              <a:off x="-1" y="-1"/>
              <a:ext cx="515661" cy="9108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083" y="198"/>
                  </a:moveTo>
                  <a:lnTo>
                    <a:pt x="7643" y="317"/>
                  </a:lnTo>
                  <a:lnTo>
                    <a:pt x="8274" y="396"/>
                  </a:lnTo>
                  <a:lnTo>
                    <a:pt x="9607" y="476"/>
                  </a:lnTo>
                  <a:lnTo>
                    <a:pt x="13324" y="715"/>
                  </a:lnTo>
                  <a:lnTo>
                    <a:pt x="17534" y="1032"/>
                  </a:lnTo>
                  <a:lnTo>
                    <a:pt x="18444" y="1111"/>
                  </a:lnTo>
                  <a:lnTo>
                    <a:pt x="18936" y="1151"/>
                  </a:lnTo>
                  <a:lnTo>
                    <a:pt x="19427" y="1230"/>
                  </a:lnTo>
                  <a:lnTo>
                    <a:pt x="19917" y="1310"/>
                  </a:lnTo>
                  <a:lnTo>
                    <a:pt x="20338" y="1429"/>
                  </a:lnTo>
                  <a:lnTo>
                    <a:pt x="20690" y="1628"/>
                  </a:lnTo>
                  <a:lnTo>
                    <a:pt x="20900" y="1866"/>
                  </a:lnTo>
                  <a:lnTo>
                    <a:pt x="20969" y="1906"/>
                  </a:lnTo>
                  <a:lnTo>
                    <a:pt x="21110" y="1945"/>
                  </a:lnTo>
                  <a:lnTo>
                    <a:pt x="21179" y="2938"/>
                  </a:lnTo>
                  <a:lnTo>
                    <a:pt x="21179" y="3891"/>
                  </a:lnTo>
                  <a:lnTo>
                    <a:pt x="21040" y="4565"/>
                  </a:lnTo>
                  <a:lnTo>
                    <a:pt x="20758" y="5201"/>
                  </a:lnTo>
                  <a:lnTo>
                    <a:pt x="20269" y="6511"/>
                  </a:lnTo>
                  <a:lnTo>
                    <a:pt x="19917" y="7583"/>
                  </a:lnTo>
                  <a:lnTo>
                    <a:pt x="19638" y="8695"/>
                  </a:lnTo>
                  <a:lnTo>
                    <a:pt x="19217" y="10919"/>
                  </a:lnTo>
                  <a:lnTo>
                    <a:pt x="18796" y="13460"/>
                  </a:lnTo>
                  <a:lnTo>
                    <a:pt x="18234" y="16002"/>
                  </a:lnTo>
                  <a:lnTo>
                    <a:pt x="17955" y="17153"/>
                  </a:lnTo>
                  <a:lnTo>
                    <a:pt x="17602" y="18265"/>
                  </a:lnTo>
                  <a:lnTo>
                    <a:pt x="17253" y="19377"/>
                  </a:lnTo>
                  <a:lnTo>
                    <a:pt x="16971" y="20488"/>
                  </a:lnTo>
                  <a:lnTo>
                    <a:pt x="16692" y="20726"/>
                  </a:lnTo>
                  <a:lnTo>
                    <a:pt x="16340" y="20925"/>
                  </a:lnTo>
                  <a:lnTo>
                    <a:pt x="15990" y="21083"/>
                  </a:lnTo>
                  <a:lnTo>
                    <a:pt x="15569" y="21203"/>
                  </a:lnTo>
                  <a:lnTo>
                    <a:pt x="15149" y="21283"/>
                  </a:lnTo>
                  <a:lnTo>
                    <a:pt x="14657" y="21322"/>
                  </a:lnTo>
                  <a:lnTo>
                    <a:pt x="13534" y="21322"/>
                  </a:lnTo>
                  <a:lnTo>
                    <a:pt x="9116" y="21124"/>
                  </a:lnTo>
                  <a:lnTo>
                    <a:pt x="7012" y="21045"/>
                  </a:lnTo>
                  <a:lnTo>
                    <a:pt x="5960" y="21004"/>
                  </a:lnTo>
                  <a:lnTo>
                    <a:pt x="4979" y="20925"/>
                  </a:lnTo>
                  <a:lnTo>
                    <a:pt x="4208" y="20845"/>
                  </a:lnTo>
                  <a:lnTo>
                    <a:pt x="3435" y="20726"/>
                  </a:lnTo>
                  <a:lnTo>
                    <a:pt x="3577" y="20647"/>
                  </a:lnTo>
                  <a:lnTo>
                    <a:pt x="3506" y="20528"/>
                  </a:lnTo>
                  <a:lnTo>
                    <a:pt x="3435" y="20488"/>
                  </a:lnTo>
                  <a:lnTo>
                    <a:pt x="3225" y="20449"/>
                  </a:lnTo>
                  <a:lnTo>
                    <a:pt x="2875" y="20528"/>
                  </a:lnTo>
                  <a:lnTo>
                    <a:pt x="2525" y="20568"/>
                  </a:lnTo>
                  <a:lnTo>
                    <a:pt x="2244" y="20568"/>
                  </a:lnTo>
                  <a:lnTo>
                    <a:pt x="1962" y="20528"/>
                  </a:lnTo>
                  <a:lnTo>
                    <a:pt x="1752" y="20488"/>
                  </a:lnTo>
                  <a:lnTo>
                    <a:pt x="1473" y="20409"/>
                  </a:lnTo>
                  <a:lnTo>
                    <a:pt x="1331" y="20290"/>
                  </a:lnTo>
                  <a:lnTo>
                    <a:pt x="1121" y="20171"/>
                  </a:lnTo>
                  <a:lnTo>
                    <a:pt x="910" y="19853"/>
                  </a:lnTo>
                  <a:lnTo>
                    <a:pt x="771" y="19496"/>
                  </a:lnTo>
                  <a:lnTo>
                    <a:pt x="631" y="19099"/>
                  </a:lnTo>
                  <a:lnTo>
                    <a:pt x="631" y="18185"/>
                  </a:lnTo>
                  <a:lnTo>
                    <a:pt x="700" y="17708"/>
                  </a:lnTo>
                  <a:lnTo>
                    <a:pt x="910" y="16795"/>
                  </a:lnTo>
                  <a:lnTo>
                    <a:pt x="1262" y="15485"/>
                  </a:lnTo>
                  <a:lnTo>
                    <a:pt x="2525" y="10482"/>
                  </a:lnTo>
                  <a:lnTo>
                    <a:pt x="3856" y="5439"/>
                  </a:lnTo>
                  <a:lnTo>
                    <a:pt x="4487" y="2938"/>
                  </a:lnTo>
                  <a:lnTo>
                    <a:pt x="4629" y="2183"/>
                  </a:lnTo>
                  <a:lnTo>
                    <a:pt x="4768" y="1707"/>
                  </a:lnTo>
                  <a:lnTo>
                    <a:pt x="5050" y="1230"/>
                  </a:lnTo>
                  <a:lnTo>
                    <a:pt x="5329" y="834"/>
                  </a:lnTo>
                  <a:lnTo>
                    <a:pt x="5539" y="634"/>
                  </a:lnTo>
                  <a:lnTo>
                    <a:pt x="5749" y="476"/>
                  </a:lnTo>
                  <a:lnTo>
                    <a:pt x="5960" y="357"/>
                  </a:lnTo>
                  <a:lnTo>
                    <a:pt x="6241" y="238"/>
                  </a:lnTo>
                  <a:lnTo>
                    <a:pt x="6591" y="198"/>
                  </a:lnTo>
                  <a:close/>
                  <a:moveTo>
                    <a:pt x="6170" y="0"/>
                  </a:moveTo>
                  <a:lnTo>
                    <a:pt x="5820" y="79"/>
                  </a:lnTo>
                  <a:lnTo>
                    <a:pt x="5470" y="198"/>
                  </a:lnTo>
                  <a:lnTo>
                    <a:pt x="5189" y="396"/>
                  </a:lnTo>
                  <a:lnTo>
                    <a:pt x="4908" y="675"/>
                  </a:lnTo>
                  <a:lnTo>
                    <a:pt x="4697" y="953"/>
                  </a:lnTo>
                  <a:lnTo>
                    <a:pt x="4558" y="1270"/>
                  </a:lnTo>
                  <a:lnTo>
                    <a:pt x="4277" y="1906"/>
                  </a:lnTo>
                  <a:lnTo>
                    <a:pt x="4066" y="2540"/>
                  </a:lnTo>
                  <a:lnTo>
                    <a:pt x="3856" y="3493"/>
                  </a:lnTo>
                  <a:lnTo>
                    <a:pt x="1894" y="11038"/>
                  </a:lnTo>
                  <a:lnTo>
                    <a:pt x="981" y="14453"/>
                  </a:lnTo>
                  <a:lnTo>
                    <a:pt x="560" y="16160"/>
                  </a:lnTo>
                  <a:lnTo>
                    <a:pt x="140" y="17907"/>
                  </a:lnTo>
                  <a:lnTo>
                    <a:pt x="69" y="18503"/>
                  </a:lnTo>
                  <a:lnTo>
                    <a:pt x="0" y="18820"/>
                  </a:lnTo>
                  <a:lnTo>
                    <a:pt x="69" y="19139"/>
                  </a:lnTo>
                  <a:lnTo>
                    <a:pt x="140" y="19496"/>
                  </a:lnTo>
                  <a:lnTo>
                    <a:pt x="279" y="19773"/>
                  </a:lnTo>
                  <a:lnTo>
                    <a:pt x="490" y="20092"/>
                  </a:lnTo>
                  <a:lnTo>
                    <a:pt x="771" y="20330"/>
                  </a:lnTo>
                  <a:lnTo>
                    <a:pt x="1262" y="20568"/>
                  </a:lnTo>
                  <a:lnTo>
                    <a:pt x="1752" y="20726"/>
                  </a:lnTo>
                  <a:lnTo>
                    <a:pt x="2244" y="20845"/>
                  </a:lnTo>
                  <a:lnTo>
                    <a:pt x="2804" y="20845"/>
                  </a:lnTo>
                  <a:lnTo>
                    <a:pt x="4347" y="21083"/>
                  </a:lnTo>
                  <a:lnTo>
                    <a:pt x="5118" y="21203"/>
                  </a:lnTo>
                  <a:lnTo>
                    <a:pt x="5891" y="21283"/>
                  </a:lnTo>
                  <a:lnTo>
                    <a:pt x="11361" y="21521"/>
                  </a:lnTo>
                  <a:lnTo>
                    <a:pt x="13113" y="21600"/>
                  </a:lnTo>
                  <a:lnTo>
                    <a:pt x="15078" y="21600"/>
                  </a:lnTo>
                  <a:lnTo>
                    <a:pt x="15569" y="21521"/>
                  </a:lnTo>
                  <a:lnTo>
                    <a:pt x="15990" y="21441"/>
                  </a:lnTo>
                  <a:lnTo>
                    <a:pt x="16411" y="21362"/>
                  </a:lnTo>
                  <a:lnTo>
                    <a:pt x="16761" y="21243"/>
                  </a:lnTo>
                  <a:lnTo>
                    <a:pt x="17113" y="21045"/>
                  </a:lnTo>
                  <a:lnTo>
                    <a:pt x="17323" y="20845"/>
                  </a:lnTo>
                  <a:lnTo>
                    <a:pt x="17534" y="20607"/>
                  </a:lnTo>
                  <a:lnTo>
                    <a:pt x="17602" y="20290"/>
                  </a:lnTo>
                  <a:lnTo>
                    <a:pt x="17602" y="20211"/>
                  </a:lnTo>
                  <a:lnTo>
                    <a:pt x="18023" y="19099"/>
                  </a:lnTo>
                  <a:lnTo>
                    <a:pt x="18375" y="17986"/>
                  </a:lnTo>
                  <a:lnTo>
                    <a:pt x="18654" y="16874"/>
                  </a:lnTo>
                  <a:lnTo>
                    <a:pt x="18936" y="15723"/>
                  </a:lnTo>
                  <a:lnTo>
                    <a:pt x="19356" y="13460"/>
                  </a:lnTo>
                  <a:lnTo>
                    <a:pt x="19706" y="11197"/>
                  </a:lnTo>
                  <a:lnTo>
                    <a:pt x="20127" y="8734"/>
                  </a:lnTo>
                  <a:lnTo>
                    <a:pt x="20408" y="7504"/>
                  </a:lnTo>
                  <a:lnTo>
                    <a:pt x="20829" y="6273"/>
                  </a:lnTo>
                  <a:lnTo>
                    <a:pt x="21250" y="5201"/>
                  </a:lnTo>
                  <a:lnTo>
                    <a:pt x="21390" y="4646"/>
                  </a:lnTo>
                  <a:lnTo>
                    <a:pt x="21531" y="4089"/>
                  </a:lnTo>
                  <a:lnTo>
                    <a:pt x="21600" y="3533"/>
                  </a:lnTo>
                  <a:lnTo>
                    <a:pt x="21600" y="2978"/>
                  </a:lnTo>
                  <a:lnTo>
                    <a:pt x="21531" y="2421"/>
                  </a:lnTo>
                  <a:lnTo>
                    <a:pt x="21321" y="1866"/>
                  </a:lnTo>
                  <a:lnTo>
                    <a:pt x="21390" y="1826"/>
                  </a:lnTo>
                  <a:lnTo>
                    <a:pt x="21321" y="1787"/>
                  </a:lnTo>
                  <a:lnTo>
                    <a:pt x="21179" y="1587"/>
                  </a:lnTo>
                  <a:lnTo>
                    <a:pt x="20969" y="1429"/>
                  </a:lnTo>
                  <a:lnTo>
                    <a:pt x="20690" y="1310"/>
                  </a:lnTo>
                  <a:lnTo>
                    <a:pt x="20408" y="1191"/>
                  </a:lnTo>
                  <a:lnTo>
                    <a:pt x="19777" y="992"/>
                  </a:lnTo>
                  <a:lnTo>
                    <a:pt x="19007" y="873"/>
                  </a:lnTo>
                  <a:lnTo>
                    <a:pt x="18234" y="794"/>
                  </a:lnTo>
                  <a:lnTo>
                    <a:pt x="17463" y="754"/>
                  </a:lnTo>
                  <a:lnTo>
                    <a:pt x="16059" y="675"/>
                  </a:lnTo>
                  <a:lnTo>
                    <a:pt x="11711" y="357"/>
                  </a:lnTo>
                  <a:lnTo>
                    <a:pt x="9468" y="158"/>
                  </a:lnTo>
                  <a:lnTo>
                    <a:pt x="8274" y="79"/>
                  </a:lnTo>
                  <a:lnTo>
                    <a:pt x="7714" y="79"/>
                  </a:lnTo>
                  <a:lnTo>
                    <a:pt x="7153" y="119"/>
                  </a:lnTo>
                  <a:lnTo>
                    <a:pt x="7153" y="79"/>
                  </a:lnTo>
                  <a:lnTo>
                    <a:pt x="7083" y="79"/>
                  </a:lnTo>
                  <a:lnTo>
                    <a:pt x="6591" y="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 sz="2400"/>
            </a:p>
          </p:txBody>
        </p:sp>
        <p:sp>
          <p:nvSpPr>
            <p:cNvPr id="631" name="Google Shape;513;p4"/>
            <p:cNvSpPr/>
            <p:nvPr/>
          </p:nvSpPr>
          <p:spPr>
            <a:xfrm>
              <a:off x="41823" y="117165"/>
              <a:ext cx="437035" cy="6848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468" y="265"/>
                  </a:moveTo>
                  <a:lnTo>
                    <a:pt x="5380" y="423"/>
                  </a:lnTo>
                  <a:lnTo>
                    <a:pt x="6454" y="529"/>
                  </a:lnTo>
                  <a:lnTo>
                    <a:pt x="7447" y="582"/>
                  </a:lnTo>
                  <a:lnTo>
                    <a:pt x="8524" y="687"/>
                  </a:lnTo>
                  <a:lnTo>
                    <a:pt x="12828" y="1109"/>
                  </a:lnTo>
                  <a:lnTo>
                    <a:pt x="17048" y="1479"/>
                  </a:lnTo>
                  <a:lnTo>
                    <a:pt x="21185" y="1743"/>
                  </a:lnTo>
                  <a:lnTo>
                    <a:pt x="20855" y="2800"/>
                  </a:lnTo>
                  <a:lnTo>
                    <a:pt x="20607" y="3909"/>
                  </a:lnTo>
                  <a:lnTo>
                    <a:pt x="20192" y="6073"/>
                  </a:lnTo>
                  <a:lnTo>
                    <a:pt x="19199" y="10984"/>
                  </a:lnTo>
                  <a:lnTo>
                    <a:pt x="18702" y="13519"/>
                  </a:lnTo>
                  <a:lnTo>
                    <a:pt x="18125" y="16002"/>
                  </a:lnTo>
                  <a:lnTo>
                    <a:pt x="16881" y="21018"/>
                  </a:lnTo>
                  <a:lnTo>
                    <a:pt x="14730" y="20913"/>
                  </a:lnTo>
                  <a:lnTo>
                    <a:pt x="12661" y="20755"/>
                  </a:lnTo>
                  <a:lnTo>
                    <a:pt x="10510" y="20543"/>
                  </a:lnTo>
                  <a:lnTo>
                    <a:pt x="8440" y="20331"/>
                  </a:lnTo>
                  <a:lnTo>
                    <a:pt x="6538" y="20121"/>
                  </a:lnTo>
                  <a:lnTo>
                    <a:pt x="4552" y="19909"/>
                  </a:lnTo>
                  <a:lnTo>
                    <a:pt x="2566" y="19804"/>
                  </a:lnTo>
                  <a:lnTo>
                    <a:pt x="1573" y="19804"/>
                  </a:lnTo>
                  <a:lnTo>
                    <a:pt x="580" y="19856"/>
                  </a:lnTo>
                  <a:lnTo>
                    <a:pt x="2566" y="10087"/>
                  </a:lnTo>
                  <a:lnTo>
                    <a:pt x="3559" y="5123"/>
                  </a:lnTo>
                  <a:lnTo>
                    <a:pt x="4139" y="2693"/>
                  </a:lnTo>
                  <a:lnTo>
                    <a:pt x="4468" y="265"/>
                  </a:lnTo>
                  <a:close/>
                  <a:moveTo>
                    <a:pt x="5297" y="0"/>
                  </a:moveTo>
                  <a:lnTo>
                    <a:pt x="4884" y="53"/>
                  </a:lnTo>
                  <a:lnTo>
                    <a:pt x="4468" y="107"/>
                  </a:lnTo>
                  <a:lnTo>
                    <a:pt x="4387" y="107"/>
                  </a:lnTo>
                  <a:lnTo>
                    <a:pt x="4304" y="53"/>
                  </a:lnTo>
                  <a:lnTo>
                    <a:pt x="4139" y="158"/>
                  </a:lnTo>
                  <a:lnTo>
                    <a:pt x="3807" y="1267"/>
                  </a:lnTo>
                  <a:lnTo>
                    <a:pt x="3475" y="2430"/>
                  </a:lnTo>
                  <a:lnTo>
                    <a:pt x="3063" y="4701"/>
                  </a:lnTo>
                  <a:lnTo>
                    <a:pt x="2070" y="9665"/>
                  </a:lnTo>
                  <a:lnTo>
                    <a:pt x="0" y="20014"/>
                  </a:lnTo>
                  <a:lnTo>
                    <a:pt x="0" y="20121"/>
                  </a:lnTo>
                  <a:lnTo>
                    <a:pt x="167" y="20173"/>
                  </a:lnTo>
                  <a:lnTo>
                    <a:pt x="415" y="20173"/>
                  </a:lnTo>
                  <a:lnTo>
                    <a:pt x="496" y="20068"/>
                  </a:lnTo>
                  <a:lnTo>
                    <a:pt x="1573" y="20226"/>
                  </a:lnTo>
                  <a:lnTo>
                    <a:pt x="2566" y="20279"/>
                  </a:lnTo>
                  <a:lnTo>
                    <a:pt x="4717" y="20438"/>
                  </a:lnTo>
                  <a:lnTo>
                    <a:pt x="8856" y="20755"/>
                  </a:lnTo>
                  <a:lnTo>
                    <a:pt x="10842" y="21018"/>
                  </a:lnTo>
                  <a:lnTo>
                    <a:pt x="12828" y="21230"/>
                  </a:lnTo>
                  <a:lnTo>
                    <a:pt x="14814" y="21388"/>
                  </a:lnTo>
                  <a:lnTo>
                    <a:pt x="16800" y="21388"/>
                  </a:lnTo>
                  <a:lnTo>
                    <a:pt x="16881" y="21547"/>
                  </a:lnTo>
                  <a:lnTo>
                    <a:pt x="17048" y="21600"/>
                  </a:lnTo>
                  <a:lnTo>
                    <a:pt x="17213" y="21600"/>
                  </a:lnTo>
                  <a:lnTo>
                    <a:pt x="17380" y="21493"/>
                  </a:lnTo>
                  <a:lnTo>
                    <a:pt x="17380" y="21335"/>
                  </a:lnTo>
                  <a:lnTo>
                    <a:pt x="17544" y="21283"/>
                  </a:lnTo>
                  <a:lnTo>
                    <a:pt x="17628" y="21230"/>
                  </a:lnTo>
                  <a:lnTo>
                    <a:pt x="17628" y="21125"/>
                  </a:lnTo>
                  <a:lnTo>
                    <a:pt x="17461" y="21018"/>
                  </a:lnTo>
                  <a:lnTo>
                    <a:pt x="18206" y="18747"/>
                  </a:lnTo>
                  <a:lnTo>
                    <a:pt x="18702" y="16424"/>
                  </a:lnTo>
                  <a:lnTo>
                    <a:pt x="19695" y="11830"/>
                  </a:lnTo>
                  <a:lnTo>
                    <a:pt x="20607" y="6919"/>
                  </a:lnTo>
                  <a:lnTo>
                    <a:pt x="21185" y="4331"/>
                  </a:lnTo>
                  <a:lnTo>
                    <a:pt x="21352" y="3063"/>
                  </a:lnTo>
                  <a:lnTo>
                    <a:pt x="21433" y="2376"/>
                  </a:lnTo>
                  <a:lnTo>
                    <a:pt x="21433" y="1743"/>
                  </a:lnTo>
                  <a:lnTo>
                    <a:pt x="21600" y="1691"/>
                  </a:lnTo>
                  <a:lnTo>
                    <a:pt x="21600" y="1532"/>
                  </a:lnTo>
                  <a:lnTo>
                    <a:pt x="21516" y="1426"/>
                  </a:lnTo>
                  <a:lnTo>
                    <a:pt x="21352" y="1374"/>
                  </a:lnTo>
                  <a:lnTo>
                    <a:pt x="16800" y="1057"/>
                  </a:lnTo>
                  <a:lnTo>
                    <a:pt x="12331" y="687"/>
                  </a:lnTo>
                  <a:lnTo>
                    <a:pt x="10178" y="475"/>
                  </a:lnTo>
                  <a:lnTo>
                    <a:pt x="8027" y="212"/>
                  </a:lnTo>
                  <a:lnTo>
                    <a:pt x="7118" y="107"/>
                  </a:lnTo>
                  <a:lnTo>
                    <a:pt x="6206" y="53"/>
                  </a:lnTo>
                  <a:lnTo>
                    <a:pt x="5297" y="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 sz="2400"/>
            </a:p>
          </p:txBody>
        </p:sp>
        <p:sp>
          <p:nvSpPr>
            <p:cNvPr id="632" name="Google Shape;514;p4"/>
            <p:cNvSpPr/>
            <p:nvPr/>
          </p:nvSpPr>
          <p:spPr>
            <a:xfrm>
              <a:off x="301368" y="61915"/>
              <a:ext cx="15070" cy="150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76" y="0"/>
                  </a:moveTo>
                  <a:lnTo>
                    <a:pt x="0" y="7200"/>
                  </a:lnTo>
                  <a:lnTo>
                    <a:pt x="0" y="14400"/>
                  </a:lnTo>
                  <a:lnTo>
                    <a:pt x="2352" y="16824"/>
                  </a:lnTo>
                  <a:lnTo>
                    <a:pt x="4776" y="19248"/>
                  </a:lnTo>
                  <a:lnTo>
                    <a:pt x="11976" y="21600"/>
                  </a:lnTo>
                  <a:lnTo>
                    <a:pt x="16752" y="19248"/>
                  </a:lnTo>
                  <a:lnTo>
                    <a:pt x="21600" y="16824"/>
                  </a:lnTo>
                  <a:lnTo>
                    <a:pt x="21600" y="4848"/>
                  </a:lnTo>
                  <a:lnTo>
                    <a:pt x="16752" y="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 sz="2400"/>
            </a:p>
          </p:txBody>
        </p:sp>
      </p:grpSp>
      <p:grpSp>
        <p:nvGrpSpPr>
          <p:cNvPr id="647" name="Google Shape;515;p4"/>
          <p:cNvGrpSpPr/>
          <p:nvPr/>
        </p:nvGrpSpPr>
        <p:grpSpPr>
          <a:xfrm>
            <a:off x="10729207" y="7370749"/>
            <a:ext cx="2701236" cy="2062760"/>
            <a:chOff x="0" y="0"/>
            <a:chExt cx="2025925" cy="1547069"/>
          </a:xfrm>
        </p:grpSpPr>
        <p:sp>
          <p:nvSpPr>
            <p:cNvPr id="634" name="Google Shape;516;p4"/>
            <p:cNvSpPr/>
            <p:nvPr/>
          </p:nvSpPr>
          <p:spPr>
            <a:xfrm>
              <a:off x="190866" y="192557"/>
              <a:ext cx="83748" cy="11318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868" y="0"/>
                  </a:moveTo>
                  <a:lnTo>
                    <a:pt x="19432" y="64"/>
                  </a:lnTo>
                  <a:lnTo>
                    <a:pt x="17714" y="1373"/>
                  </a:lnTo>
                  <a:lnTo>
                    <a:pt x="15982" y="2715"/>
                  </a:lnTo>
                  <a:lnTo>
                    <a:pt x="13814" y="5336"/>
                  </a:lnTo>
                  <a:lnTo>
                    <a:pt x="9505" y="10608"/>
                  </a:lnTo>
                  <a:lnTo>
                    <a:pt x="0" y="21472"/>
                  </a:lnTo>
                  <a:lnTo>
                    <a:pt x="436" y="21504"/>
                  </a:lnTo>
                  <a:lnTo>
                    <a:pt x="436" y="21568"/>
                  </a:lnTo>
                  <a:lnTo>
                    <a:pt x="1295" y="21600"/>
                  </a:lnTo>
                  <a:lnTo>
                    <a:pt x="1732" y="21600"/>
                  </a:lnTo>
                  <a:lnTo>
                    <a:pt x="3450" y="21568"/>
                  </a:lnTo>
                  <a:lnTo>
                    <a:pt x="3886" y="21504"/>
                  </a:lnTo>
                  <a:lnTo>
                    <a:pt x="3886" y="21472"/>
                  </a:lnTo>
                  <a:lnTo>
                    <a:pt x="12955" y="10864"/>
                  </a:lnTo>
                  <a:lnTo>
                    <a:pt x="18137" y="5464"/>
                  </a:lnTo>
                  <a:lnTo>
                    <a:pt x="20305" y="2780"/>
                  </a:lnTo>
                  <a:lnTo>
                    <a:pt x="21164" y="1406"/>
                  </a:lnTo>
                  <a:lnTo>
                    <a:pt x="21600" y="64"/>
                  </a:lnTo>
                  <a:lnTo>
                    <a:pt x="21164" y="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 sz="2400"/>
            </a:p>
          </p:txBody>
        </p:sp>
        <p:sp>
          <p:nvSpPr>
            <p:cNvPr id="635" name="Google Shape;517;p4"/>
            <p:cNvSpPr/>
            <p:nvPr/>
          </p:nvSpPr>
          <p:spPr>
            <a:xfrm>
              <a:off x="8354" y="3332"/>
              <a:ext cx="249501" cy="14181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524" y="0"/>
                  </a:moveTo>
                  <a:lnTo>
                    <a:pt x="15219" y="26"/>
                  </a:lnTo>
                  <a:lnTo>
                    <a:pt x="14061" y="77"/>
                  </a:lnTo>
                  <a:lnTo>
                    <a:pt x="12757" y="179"/>
                  </a:lnTo>
                  <a:lnTo>
                    <a:pt x="11599" y="306"/>
                  </a:lnTo>
                  <a:lnTo>
                    <a:pt x="10583" y="459"/>
                  </a:lnTo>
                  <a:lnTo>
                    <a:pt x="9859" y="663"/>
                  </a:lnTo>
                  <a:lnTo>
                    <a:pt x="8697" y="1071"/>
                  </a:lnTo>
                  <a:lnTo>
                    <a:pt x="8262" y="1301"/>
                  </a:lnTo>
                  <a:lnTo>
                    <a:pt x="7974" y="1530"/>
                  </a:lnTo>
                  <a:lnTo>
                    <a:pt x="7539" y="1989"/>
                  </a:lnTo>
                  <a:lnTo>
                    <a:pt x="6523" y="3571"/>
                  </a:lnTo>
                  <a:lnTo>
                    <a:pt x="5653" y="5151"/>
                  </a:lnTo>
                  <a:lnTo>
                    <a:pt x="4206" y="8339"/>
                  </a:lnTo>
                  <a:lnTo>
                    <a:pt x="2755" y="11629"/>
                  </a:lnTo>
                  <a:lnTo>
                    <a:pt x="1451" y="14919"/>
                  </a:lnTo>
                  <a:lnTo>
                    <a:pt x="581" y="18208"/>
                  </a:lnTo>
                  <a:lnTo>
                    <a:pt x="0" y="21498"/>
                  </a:lnTo>
                  <a:lnTo>
                    <a:pt x="0" y="21549"/>
                  </a:lnTo>
                  <a:lnTo>
                    <a:pt x="146" y="21574"/>
                  </a:lnTo>
                  <a:lnTo>
                    <a:pt x="581" y="21600"/>
                  </a:lnTo>
                  <a:lnTo>
                    <a:pt x="1016" y="21574"/>
                  </a:lnTo>
                  <a:lnTo>
                    <a:pt x="1162" y="21549"/>
                  </a:lnTo>
                  <a:lnTo>
                    <a:pt x="1162" y="21498"/>
                  </a:lnTo>
                  <a:lnTo>
                    <a:pt x="1739" y="18667"/>
                  </a:lnTo>
                  <a:lnTo>
                    <a:pt x="3479" y="13006"/>
                  </a:lnTo>
                  <a:lnTo>
                    <a:pt x="4495" y="10150"/>
                  </a:lnTo>
                  <a:lnTo>
                    <a:pt x="5799" y="7319"/>
                  </a:lnTo>
                  <a:lnTo>
                    <a:pt x="7250" y="4489"/>
                  </a:lnTo>
                  <a:lnTo>
                    <a:pt x="7974" y="3112"/>
                  </a:lnTo>
                  <a:lnTo>
                    <a:pt x="8408" y="2397"/>
                  </a:lnTo>
                  <a:lnTo>
                    <a:pt x="8990" y="1709"/>
                  </a:lnTo>
                  <a:lnTo>
                    <a:pt x="9278" y="1403"/>
                  </a:lnTo>
                  <a:lnTo>
                    <a:pt x="9859" y="1097"/>
                  </a:lnTo>
                  <a:lnTo>
                    <a:pt x="10729" y="816"/>
                  </a:lnTo>
                  <a:lnTo>
                    <a:pt x="11741" y="561"/>
                  </a:lnTo>
                  <a:lnTo>
                    <a:pt x="12757" y="408"/>
                  </a:lnTo>
                  <a:lnTo>
                    <a:pt x="13773" y="306"/>
                  </a:lnTo>
                  <a:lnTo>
                    <a:pt x="14931" y="230"/>
                  </a:lnTo>
                  <a:lnTo>
                    <a:pt x="16236" y="204"/>
                  </a:lnTo>
                  <a:lnTo>
                    <a:pt x="17540" y="204"/>
                  </a:lnTo>
                  <a:lnTo>
                    <a:pt x="18845" y="255"/>
                  </a:lnTo>
                  <a:lnTo>
                    <a:pt x="20003" y="332"/>
                  </a:lnTo>
                  <a:lnTo>
                    <a:pt x="21165" y="433"/>
                  </a:lnTo>
                  <a:lnTo>
                    <a:pt x="21454" y="459"/>
                  </a:lnTo>
                  <a:lnTo>
                    <a:pt x="21600" y="433"/>
                  </a:lnTo>
                  <a:lnTo>
                    <a:pt x="21600" y="383"/>
                  </a:lnTo>
                  <a:lnTo>
                    <a:pt x="21454" y="332"/>
                  </a:lnTo>
                  <a:lnTo>
                    <a:pt x="20295" y="179"/>
                  </a:lnTo>
                  <a:lnTo>
                    <a:pt x="19133" y="102"/>
                  </a:lnTo>
                  <a:lnTo>
                    <a:pt x="17829" y="26"/>
                  </a:lnTo>
                  <a:lnTo>
                    <a:pt x="16524" y="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 sz="2400"/>
            </a:p>
          </p:txBody>
        </p:sp>
        <p:sp>
          <p:nvSpPr>
            <p:cNvPr id="636" name="Google Shape;518;p4"/>
            <p:cNvSpPr/>
            <p:nvPr/>
          </p:nvSpPr>
          <p:spPr>
            <a:xfrm>
              <a:off x="1245701" y="127211"/>
              <a:ext cx="45207" cy="452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600" y="0"/>
                  </a:moveTo>
                  <a:lnTo>
                    <a:pt x="7200" y="807"/>
                  </a:lnTo>
                  <a:lnTo>
                    <a:pt x="4800" y="2397"/>
                  </a:lnTo>
                  <a:lnTo>
                    <a:pt x="3208" y="4011"/>
                  </a:lnTo>
                  <a:lnTo>
                    <a:pt x="1592" y="5602"/>
                  </a:lnTo>
                  <a:lnTo>
                    <a:pt x="0" y="7999"/>
                  </a:lnTo>
                  <a:lnTo>
                    <a:pt x="0" y="13601"/>
                  </a:lnTo>
                  <a:lnTo>
                    <a:pt x="1592" y="15998"/>
                  </a:lnTo>
                  <a:lnTo>
                    <a:pt x="2400" y="17589"/>
                  </a:lnTo>
                  <a:lnTo>
                    <a:pt x="4800" y="19986"/>
                  </a:lnTo>
                  <a:lnTo>
                    <a:pt x="9600" y="21600"/>
                  </a:lnTo>
                  <a:lnTo>
                    <a:pt x="12000" y="21600"/>
                  </a:lnTo>
                  <a:lnTo>
                    <a:pt x="15208" y="20793"/>
                  </a:lnTo>
                  <a:lnTo>
                    <a:pt x="17608" y="19203"/>
                  </a:lnTo>
                  <a:lnTo>
                    <a:pt x="20792" y="14408"/>
                  </a:lnTo>
                  <a:lnTo>
                    <a:pt x="21600" y="12011"/>
                  </a:lnTo>
                  <a:lnTo>
                    <a:pt x="21600" y="8806"/>
                  </a:lnTo>
                  <a:lnTo>
                    <a:pt x="20792" y="6409"/>
                  </a:lnTo>
                  <a:lnTo>
                    <a:pt x="17608" y="1614"/>
                  </a:lnTo>
                  <a:lnTo>
                    <a:pt x="15208" y="807"/>
                  </a:lnTo>
                  <a:lnTo>
                    <a:pt x="12000" y="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 sz="2400"/>
            </a:p>
          </p:txBody>
        </p:sp>
        <p:sp>
          <p:nvSpPr>
            <p:cNvPr id="637" name="Google Shape;519;p4"/>
            <p:cNvSpPr/>
            <p:nvPr/>
          </p:nvSpPr>
          <p:spPr>
            <a:xfrm>
              <a:off x="262876" y="167443"/>
              <a:ext cx="1763050" cy="1171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90" y="0"/>
                  </a:moveTo>
                  <a:lnTo>
                    <a:pt x="41" y="303"/>
                  </a:lnTo>
                  <a:lnTo>
                    <a:pt x="21" y="303"/>
                  </a:lnTo>
                  <a:lnTo>
                    <a:pt x="0" y="614"/>
                  </a:lnTo>
                  <a:lnTo>
                    <a:pt x="0" y="1229"/>
                  </a:lnTo>
                  <a:lnTo>
                    <a:pt x="21" y="1229"/>
                  </a:lnTo>
                  <a:lnTo>
                    <a:pt x="349" y="2154"/>
                  </a:lnTo>
                  <a:lnTo>
                    <a:pt x="677" y="2778"/>
                  </a:lnTo>
                  <a:lnTo>
                    <a:pt x="1333" y="3704"/>
                  </a:lnTo>
                  <a:lnTo>
                    <a:pt x="2646" y="4630"/>
                  </a:lnTo>
                  <a:lnTo>
                    <a:pt x="5395" y="7710"/>
                  </a:lnTo>
                  <a:lnTo>
                    <a:pt x="11036" y="13266"/>
                  </a:lnTo>
                  <a:lnTo>
                    <a:pt x="13682" y="15742"/>
                  </a:lnTo>
                  <a:lnTo>
                    <a:pt x="16329" y="18208"/>
                  </a:lnTo>
                  <a:lnTo>
                    <a:pt x="18954" y="20060"/>
                  </a:lnTo>
                  <a:lnTo>
                    <a:pt x="21600" y="21600"/>
                  </a:lnTo>
                  <a:lnTo>
                    <a:pt x="21600" y="18520"/>
                  </a:lnTo>
                  <a:lnTo>
                    <a:pt x="18995" y="16668"/>
                  </a:lnTo>
                  <a:lnTo>
                    <a:pt x="16410" y="14816"/>
                  </a:lnTo>
                  <a:lnTo>
                    <a:pt x="13805" y="12964"/>
                  </a:lnTo>
                  <a:lnTo>
                    <a:pt x="11200" y="10800"/>
                  </a:lnTo>
                  <a:lnTo>
                    <a:pt x="5723" y="5556"/>
                  </a:lnTo>
                  <a:lnTo>
                    <a:pt x="2954" y="2466"/>
                  </a:lnTo>
                  <a:lnTo>
                    <a:pt x="2236" y="1540"/>
                  </a:lnTo>
                  <a:lnTo>
                    <a:pt x="1498" y="614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 sz="2400"/>
            </a:p>
          </p:txBody>
        </p:sp>
        <p:sp>
          <p:nvSpPr>
            <p:cNvPr id="638" name="Google Shape;520;p4"/>
            <p:cNvSpPr/>
            <p:nvPr/>
          </p:nvSpPr>
          <p:spPr>
            <a:xfrm>
              <a:off x="254471" y="-1"/>
              <a:ext cx="1771455" cy="1272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655" y="4264"/>
                  </a:moveTo>
                  <a:lnTo>
                    <a:pt x="4900" y="4543"/>
                  </a:lnTo>
                  <a:lnTo>
                    <a:pt x="5145" y="5117"/>
                  </a:lnTo>
                  <a:lnTo>
                    <a:pt x="5717" y="5683"/>
                  </a:lnTo>
                  <a:lnTo>
                    <a:pt x="6125" y="6536"/>
                  </a:lnTo>
                  <a:lnTo>
                    <a:pt x="6309" y="6823"/>
                  </a:lnTo>
                  <a:lnTo>
                    <a:pt x="6431" y="7389"/>
                  </a:lnTo>
                  <a:lnTo>
                    <a:pt x="5615" y="6823"/>
                  </a:lnTo>
                  <a:lnTo>
                    <a:pt x="4165" y="5683"/>
                  </a:lnTo>
                  <a:lnTo>
                    <a:pt x="4288" y="4830"/>
                  </a:lnTo>
                  <a:lnTo>
                    <a:pt x="4410" y="4543"/>
                  </a:lnTo>
                  <a:lnTo>
                    <a:pt x="4533" y="4264"/>
                  </a:lnTo>
                  <a:close/>
                  <a:moveTo>
                    <a:pt x="1226" y="0"/>
                  </a:moveTo>
                  <a:lnTo>
                    <a:pt x="1184" y="279"/>
                  </a:lnTo>
                  <a:lnTo>
                    <a:pt x="1164" y="566"/>
                  </a:lnTo>
                  <a:lnTo>
                    <a:pt x="1164" y="3124"/>
                  </a:lnTo>
                  <a:lnTo>
                    <a:pt x="1226" y="2837"/>
                  </a:lnTo>
                  <a:lnTo>
                    <a:pt x="1246" y="2559"/>
                  </a:lnTo>
                  <a:lnTo>
                    <a:pt x="1246" y="1984"/>
                  </a:lnTo>
                  <a:lnTo>
                    <a:pt x="1572" y="2559"/>
                  </a:lnTo>
                  <a:lnTo>
                    <a:pt x="1919" y="3690"/>
                  </a:lnTo>
                  <a:lnTo>
                    <a:pt x="2124" y="3977"/>
                  </a:lnTo>
                  <a:lnTo>
                    <a:pt x="1450" y="3411"/>
                  </a:lnTo>
                  <a:lnTo>
                    <a:pt x="837" y="3124"/>
                  </a:lnTo>
                  <a:lnTo>
                    <a:pt x="654" y="2837"/>
                  </a:lnTo>
                  <a:lnTo>
                    <a:pt x="368" y="2559"/>
                  </a:lnTo>
                  <a:lnTo>
                    <a:pt x="123" y="1984"/>
                  </a:lnTo>
                  <a:lnTo>
                    <a:pt x="62" y="1419"/>
                  </a:lnTo>
                  <a:lnTo>
                    <a:pt x="62" y="853"/>
                  </a:lnTo>
                  <a:lnTo>
                    <a:pt x="82" y="566"/>
                  </a:lnTo>
                  <a:lnTo>
                    <a:pt x="62" y="279"/>
                  </a:lnTo>
                  <a:lnTo>
                    <a:pt x="21" y="1132"/>
                  </a:lnTo>
                  <a:lnTo>
                    <a:pt x="0" y="1706"/>
                  </a:lnTo>
                  <a:lnTo>
                    <a:pt x="0" y="1984"/>
                  </a:lnTo>
                  <a:lnTo>
                    <a:pt x="41" y="2559"/>
                  </a:lnTo>
                  <a:lnTo>
                    <a:pt x="164" y="3411"/>
                  </a:lnTo>
                  <a:lnTo>
                    <a:pt x="327" y="3977"/>
                  </a:lnTo>
                  <a:lnTo>
                    <a:pt x="674" y="4543"/>
                  </a:lnTo>
                  <a:lnTo>
                    <a:pt x="837" y="4830"/>
                  </a:lnTo>
                  <a:lnTo>
                    <a:pt x="3838" y="7389"/>
                  </a:lnTo>
                  <a:lnTo>
                    <a:pt x="9984" y="12506"/>
                  </a:lnTo>
                  <a:lnTo>
                    <a:pt x="15782" y="17057"/>
                  </a:lnTo>
                  <a:lnTo>
                    <a:pt x="21600" y="21600"/>
                  </a:lnTo>
                  <a:lnTo>
                    <a:pt x="21600" y="19329"/>
                  </a:lnTo>
                  <a:lnTo>
                    <a:pt x="11107" y="11087"/>
                  </a:lnTo>
                  <a:lnTo>
                    <a:pt x="6656" y="7676"/>
                  </a:lnTo>
                  <a:lnTo>
                    <a:pt x="6636" y="6823"/>
                  </a:lnTo>
                  <a:lnTo>
                    <a:pt x="6615" y="6249"/>
                  </a:lnTo>
                  <a:lnTo>
                    <a:pt x="6513" y="5396"/>
                  </a:lnTo>
                  <a:lnTo>
                    <a:pt x="6391" y="4830"/>
                  </a:lnTo>
                  <a:lnTo>
                    <a:pt x="6268" y="4543"/>
                  </a:lnTo>
                  <a:lnTo>
                    <a:pt x="5982" y="4264"/>
                  </a:lnTo>
                  <a:lnTo>
                    <a:pt x="5778" y="4264"/>
                  </a:lnTo>
                  <a:lnTo>
                    <a:pt x="4675" y="2559"/>
                  </a:lnTo>
                  <a:lnTo>
                    <a:pt x="4471" y="2271"/>
                  </a:lnTo>
                  <a:lnTo>
                    <a:pt x="4349" y="2271"/>
                  </a:lnTo>
                  <a:lnTo>
                    <a:pt x="4308" y="2837"/>
                  </a:lnTo>
                  <a:lnTo>
                    <a:pt x="4247" y="3411"/>
                  </a:lnTo>
                  <a:lnTo>
                    <a:pt x="4145" y="5396"/>
                  </a:lnTo>
                  <a:lnTo>
                    <a:pt x="4145" y="5683"/>
                  </a:lnTo>
                  <a:lnTo>
                    <a:pt x="3348" y="4830"/>
                  </a:lnTo>
                  <a:lnTo>
                    <a:pt x="3328" y="4264"/>
                  </a:lnTo>
                  <a:lnTo>
                    <a:pt x="3308" y="3690"/>
                  </a:lnTo>
                  <a:lnTo>
                    <a:pt x="3287" y="3690"/>
                  </a:lnTo>
                  <a:lnTo>
                    <a:pt x="2757" y="3124"/>
                  </a:lnTo>
                  <a:lnTo>
                    <a:pt x="2246" y="2271"/>
                  </a:lnTo>
                  <a:lnTo>
                    <a:pt x="1735" y="1132"/>
                  </a:lnTo>
                  <a:lnTo>
                    <a:pt x="1226" y="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 sz="2400"/>
            </a:p>
          </p:txBody>
        </p:sp>
        <p:sp>
          <p:nvSpPr>
            <p:cNvPr id="639" name="Google Shape;521;p4"/>
            <p:cNvSpPr/>
            <p:nvPr/>
          </p:nvSpPr>
          <p:spPr>
            <a:xfrm>
              <a:off x="1182096" y="138947"/>
              <a:ext cx="23425" cy="234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632" y="0"/>
                  </a:moveTo>
                  <a:lnTo>
                    <a:pt x="3073" y="3112"/>
                  </a:lnTo>
                  <a:lnTo>
                    <a:pt x="0" y="4622"/>
                  </a:lnTo>
                  <a:lnTo>
                    <a:pt x="0" y="13866"/>
                  </a:lnTo>
                  <a:lnTo>
                    <a:pt x="1513" y="16978"/>
                  </a:lnTo>
                  <a:lnTo>
                    <a:pt x="3073" y="16978"/>
                  </a:lnTo>
                  <a:lnTo>
                    <a:pt x="4632" y="20044"/>
                  </a:lnTo>
                  <a:lnTo>
                    <a:pt x="9264" y="20044"/>
                  </a:lnTo>
                  <a:lnTo>
                    <a:pt x="12336" y="21600"/>
                  </a:lnTo>
                  <a:lnTo>
                    <a:pt x="15409" y="20044"/>
                  </a:lnTo>
                  <a:lnTo>
                    <a:pt x="18527" y="18488"/>
                  </a:lnTo>
                  <a:lnTo>
                    <a:pt x="20041" y="15422"/>
                  </a:lnTo>
                  <a:lnTo>
                    <a:pt x="21600" y="12356"/>
                  </a:lnTo>
                  <a:lnTo>
                    <a:pt x="21600" y="7734"/>
                  </a:lnTo>
                  <a:lnTo>
                    <a:pt x="20041" y="4622"/>
                  </a:lnTo>
                  <a:lnTo>
                    <a:pt x="16968" y="1556"/>
                  </a:lnTo>
                  <a:lnTo>
                    <a:pt x="15409" y="1556"/>
                  </a:lnTo>
                  <a:lnTo>
                    <a:pt x="12336" y="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 sz="2400"/>
            </a:p>
          </p:txBody>
        </p:sp>
        <p:sp>
          <p:nvSpPr>
            <p:cNvPr id="640" name="Google Shape;522;p4"/>
            <p:cNvSpPr/>
            <p:nvPr/>
          </p:nvSpPr>
          <p:spPr>
            <a:xfrm>
              <a:off x="1342825" y="1481771"/>
              <a:ext cx="70321" cy="502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676" y="0"/>
                  </a:moveTo>
                  <a:lnTo>
                    <a:pt x="3086" y="2160"/>
                  </a:lnTo>
                  <a:lnTo>
                    <a:pt x="504" y="5047"/>
                  </a:lnTo>
                  <a:lnTo>
                    <a:pt x="0" y="5753"/>
                  </a:lnTo>
                  <a:lnTo>
                    <a:pt x="0" y="6480"/>
                  </a:lnTo>
                  <a:lnTo>
                    <a:pt x="504" y="7207"/>
                  </a:lnTo>
                  <a:lnTo>
                    <a:pt x="1023" y="7207"/>
                  </a:lnTo>
                  <a:lnTo>
                    <a:pt x="1543" y="8640"/>
                  </a:lnTo>
                  <a:lnTo>
                    <a:pt x="3590" y="10800"/>
                  </a:lnTo>
                  <a:lnTo>
                    <a:pt x="5652" y="12960"/>
                  </a:lnTo>
                  <a:lnTo>
                    <a:pt x="6171" y="13687"/>
                  </a:lnTo>
                  <a:lnTo>
                    <a:pt x="7195" y="12960"/>
                  </a:lnTo>
                  <a:lnTo>
                    <a:pt x="7195" y="10800"/>
                  </a:lnTo>
                  <a:lnTo>
                    <a:pt x="5652" y="7913"/>
                  </a:lnTo>
                  <a:lnTo>
                    <a:pt x="11823" y="8640"/>
                  </a:lnTo>
                  <a:lnTo>
                    <a:pt x="17995" y="8640"/>
                  </a:lnTo>
                  <a:lnTo>
                    <a:pt x="17476" y="14393"/>
                  </a:lnTo>
                  <a:lnTo>
                    <a:pt x="17995" y="20167"/>
                  </a:lnTo>
                  <a:lnTo>
                    <a:pt x="18514" y="21600"/>
                  </a:lnTo>
                  <a:lnTo>
                    <a:pt x="19018" y="21600"/>
                  </a:lnTo>
                  <a:lnTo>
                    <a:pt x="20057" y="20873"/>
                  </a:lnTo>
                  <a:lnTo>
                    <a:pt x="20561" y="20167"/>
                  </a:lnTo>
                  <a:lnTo>
                    <a:pt x="21081" y="16553"/>
                  </a:lnTo>
                  <a:lnTo>
                    <a:pt x="21600" y="12960"/>
                  </a:lnTo>
                  <a:lnTo>
                    <a:pt x="21600" y="5047"/>
                  </a:lnTo>
                  <a:lnTo>
                    <a:pt x="21081" y="4320"/>
                  </a:lnTo>
                  <a:lnTo>
                    <a:pt x="20057" y="3593"/>
                  </a:lnTo>
                  <a:lnTo>
                    <a:pt x="8218" y="3593"/>
                  </a:lnTo>
                  <a:lnTo>
                    <a:pt x="8738" y="2160"/>
                  </a:lnTo>
                  <a:lnTo>
                    <a:pt x="8738" y="727"/>
                  </a:lnTo>
                  <a:lnTo>
                    <a:pt x="7714" y="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 sz="2400"/>
            </a:p>
          </p:txBody>
        </p:sp>
        <p:sp>
          <p:nvSpPr>
            <p:cNvPr id="641" name="Google Shape;523;p4"/>
            <p:cNvSpPr/>
            <p:nvPr/>
          </p:nvSpPr>
          <p:spPr>
            <a:xfrm>
              <a:off x="1061499" y="1444921"/>
              <a:ext cx="217673" cy="720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31" y="2521"/>
                  </a:moveTo>
                  <a:lnTo>
                    <a:pt x="4155" y="4028"/>
                  </a:lnTo>
                  <a:lnTo>
                    <a:pt x="6484" y="4520"/>
                  </a:lnTo>
                  <a:lnTo>
                    <a:pt x="8809" y="5027"/>
                  </a:lnTo>
                  <a:lnTo>
                    <a:pt x="11133" y="6027"/>
                  </a:lnTo>
                  <a:lnTo>
                    <a:pt x="15954" y="9040"/>
                  </a:lnTo>
                  <a:lnTo>
                    <a:pt x="17613" y="9547"/>
                  </a:lnTo>
                  <a:lnTo>
                    <a:pt x="18279" y="10054"/>
                  </a:lnTo>
                  <a:lnTo>
                    <a:pt x="18945" y="10546"/>
                  </a:lnTo>
                  <a:lnTo>
                    <a:pt x="19443" y="11561"/>
                  </a:lnTo>
                  <a:lnTo>
                    <a:pt x="19774" y="13067"/>
                  </a:lnTo>
                  <a:lnTo>
                    <a:pt x="19774" y="15066"/>
                  </a:lnTo>
                  <a:lnTo>
                    <a:pt x="19606" y="17587"/>
                  </a:lnTo>
                  <a:lnTo>
                    <a:pt x="9806" y="15066"/>
                  </a:lnTo>
                  <a:lnTo>
                    <a:pt x="5488" y="13560"/>
                  </a:lnTo>
                  <a:lnTo>
                    <a:pt x="3326" y="13067"/>
                  </a:lnTo>
                  <a:lnTo>
                    <a:pt x="1165" y="13560"/>
                  </a:lnTo>
                  <a:lnTo>
                    <a:pt x="1831" y="2521"/>
                  </a:lnTo>
                  <a:close/>
                  <a:moveTo>
                    <a:pt x="3657" y="0"/>
                  </a:moveTo>
                  <a:lnTo>
                    <a:pt x="1500" y="507"/>
                  </a:lnTo>
                  <a:lnTo>
                    <a:pt x="1002" y="507"/>
                  </a:lnTo>
                  <a:lnTo>
                    <a:pt x="168" y="1014"/>
                  </a:lnTo>
                  <a:lnTo>
                    <a:pt x="168" y="1507"/>
                  </a:lnTo>
                  <a:lnTo>
                    <a:pt x="834" y="2014"/>
                  </a:lnTo>
                  <a:lnTo>
                    <a:pt x="336" y="7533"/>
                  </a:lnTo>
                  <a:lnTo>
                    <a:pt x="0" y="13560"/>
                  </a:lnTo>
                  <a:lnTo>
                    <a:pt x="168" y="14574"/>
                  </a:lnTo>
                  <a:lnTo>
                    <a:pt x="336" y="15573"/>
                  </a:lnTo>
                  <a:lnTo>
                    <a:pt x="834" y="15573"/>
                  </a:lnTo>
                  <a:lnTo>
                    <a:pt x="1165" y="15066"/>
                  </a:lnTo>
                  <a:lnTo>
                    <a:pt x="3158" y="16573"/>
                  </a:lnTo>
                  <a:lnTo>
                    <a:pt x="5488" y="17587"/>
                  </a:lnTo>
                  <a:lnTo>
                    <a:pt x="9806" y="18587"/>
                  </a:lnTo>
                  <a:lnTo>
                    <a:pt x="20273" y="21600"/>
                  </a:lnTo>
                  <a:lnTo>
                    <a:pt x="20440" y="21093"/>
                  </a:lnTo>
                  <a:lnTo>
                    <a:pt x="20771" y="20601"/>
                  </a:lnTo>
                  <a:lnTo>
                    <a:pt x="20771" y="18587"/>
                  </a:lnTo>
                  <a:lnTo>
                    <a:pt x="21600" y="11054"/>
                  </a:lnTo>
                  <a:lnTo>
                    <a:pt x="21600" y="9547"/>
                  </a:lnTo>
                  <a:lnTo>
                    <a:pt x="21437" y="9040"/>
                  </a:lnTo>
                  <a:lnTo>
                    <a:pt x="21102" y="8548"/>
                  </a:lnTo>
                  <a:lnTo>
                    <a:pt x="15787" y="5027"/>
                  </a:lnTo>
                  <a:lnTo>
                    <a:pt x="10304" y="2014"/>
                  </a:lnTo>
                  <a:lnTo>
                    <a:pt x="5986" y="507"/>
                  </a:lnTo>
                  <a:lnTo>
                    <a:pt x="3657" y="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 sz="2400"/>
            </a:p>
          </p:txBody>
        </p:sp>
        <p:sp>
          <p:nvSpPr>
            <p:cNvPr id="642" name="Google Shape;524;p4"/>
            <p:cNvSpPr/>
            <p:nvPr/>
          </p:nvSpPr>
          <p:spPr>
            <a:xfrm>
              <a:off x="194198" y="1322684"/>
              <a:ext cx="1831728" cy="1423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55" y="0"/>
                  </a:moveTo>
                  <a:lnTo>
                    <a:pt x="20" y="257"/>
                  </a:lnTo>
                  <a:lnTo>
                    <a:pt x="0" y="513"/>
                  </a:lnTo>
                  <a:lnTo>
                    <a:pt x="20" y="762"/>
                  </a:lnTo>
                  <a:lnTo>
                    <a:pt x="336" y="1525"/>
                  </a:lnTo>
                  <a:lnTo>
                    <a:pt x="652" y="2038"/>
                  </a:lnTo>
                  <a:lnTo>
                    <a:pt x="1284" y="2543"/>
                  </a:lnTo>
                  <a:lnTo>
                    <a:pt x="2567" y="3057"/>
                  </a:lnTo>
                  <a:lnTo>
                    <a:pt x="5390" y="5087"/>
                  </a:lnTo>
                  <a:lnTo>
                    <a:pt x="8194" y="7374"/>
                  </a:lnTo>
                  <a:lnTo>
                    <a:pt x="11017" y="9917"/>
                  </a:lnTo>
                  <a:lnTo>
                    <a:pt x="13663" y="12709"/>
                  </a:lnTo>
                  <a:lnTo>
                    <a:pt x="16309" y="15502"/>
                  </a:lnTo>
                  <a:lnTo>
                    <a:pt x="21600" y="21600"/>
                  </a:lnTo>
                  <a:lnTo>
                    <a:pt x="21600" y="19313"/>
                  </a:lnTo>
                  <a:lnTo>
                    <a:pt x="18994" y="16015"/>
                  </a:lnTo>
                  <a:lnTo>
                    <a:pt x="16388" y="13215"/>
                  </a:lnTo>
                  <a:lnTo>
                    <a:pt x="13782" y="10679"/>
                  </a:lnTo>
                  <a:lnTo>
                    <a:pt x="11176" y="8136"/>
                  </a:lnTo>
                  <a:lnTo>
                    <a:pt x="8352" y="5849"/>
                  </a:lnTo>
                  <a:lnTo>
                    <a:pt x="5548" y="3562"/>
                  </a:lnTo>
                  <a:lnTo>
                    <a:pt x="2725" y="1525"/>
                  </a:lnTo>
                  <a:lnTo>
                    <a:pt x="1382" y="257"/>
                  </a:lnTo>
                  <a:lnTo>
                    <a:pt x="691" y="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 sz="2400"/>
            </a:p>
          </p:txBody>
        </p:sp>
        <p:sp>
          <p:nvSpPr>
            <p:cNvPr id="643" name="Google Shape;525;p4"/>
            <p:cNvSpPr/>
            <p:nvPr/>
          </p:nvSpPr>
          <p:spPr>
            <a:xfrm>
              <a:off x="917528" y="1473417"/>
              <a:ext cx="63608" cy="167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32" y="0"/>
                  </a:moveTo>
                  <a:lnTo>
                    <a:pt x="0" y="2121"/>
                  </a:lnTo>
                  <a:lnTo>
                    <a:pt x="0" y="6493"/>
                  </a:lnTo>
                  <a:lnTo>
                    <a:pt x="574" y="10800"/>
                  </a:lnTo>
                  <a:lnTo>
                    <a:pt x="3411" y="15107"/>
                  </a:lnTo>
                  <a:lnTo>
                    <a:pt x="6249" y="17293"/>
                  </a:lnTo>
                  <a:lnTo>
                    <a:pt x="12514" y="19479"/>
                  </a:lnTo>
                  <a:lnTo>
                    <a:pt x="17631" y="21600"/>
                  </a:lnTo>
                  <a:lnTo>
                    <a:pt x="19894" y="19479"/>
                  </a:lnTo>
                  <a:lnTo>
                    <a:pt x="21043" y="17293"/>
                  </a:lnTo>
                  <a:lnTo>
                    <a:pt x="21600" y="12986"/>
                  </a:lnTo>
                  <a:lnTo>
                    <a:pt x="21600" y="8614"/>
                  </a:lnTo>
                  <a:lnTo>
                    <a:pt x="19894" y="4307"/>
                  </a:lnTo>
                  <a:lnTo>
                    <a:pt x="13646" y="4307"/>
                  </a:lnTo>
                  <a:lnTo>
                    <a:pt x="7397" y="2121"/>
                  </a:lnTo>
                  <a:lnTo>
                    <a:pt x="1132" y="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 sz="2400"/>
            </a:p>
          </p:txBody>
        </p:sp>
        <p:sp>
          <p:nvSpPr>
            <p:cNvPr id="644" name="Google Shape;526;p4"/>
            <p:cNvSpPr/>
            <p:nvPr/>
          </p:nvSpPr>
          <p:spPr>
            <a:xfrm>
              <a:off x="922551" y="1421498"/>
              <a:ext cx="65298" cy="150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646" y="0"/>
                  </a:moveTo>
                  <a:lnTo>
                    <a:pt x="3882" y="2424"/>
                  </a:lnTo>
                  <a:lnTo>
                    <a:pt x="559" y="4776"/>
                  </a:lnTo>
                  <a:lnTo>
                    <a:pt x="0" y="7200"/>
                  </a:lnTo>
                  <a:lnTo>
                    <a:pt x="559" y="9624"/>
                  </a:lnTo>
                  <a:lnTo>
                    <a:pt x="2764" y="14400"/>
                  </a:lnTo>
                  <a:lnTo>
                    <a:pt x="4985" y="19176"/>
                  </a:lnTo>
                  <a:lnTo>
                    <a:pt x="11071" y="21600"/>
                  </a:lnTo>
                  <a:lnTo>
                    <a:pt x="16615" y="21600"/>
                  </a:lnTo>
                  <a:lnTo>
                    <a:pt x="18836" y="19176"/>
                  </a:lnTo>
                  <a:lnTo>
                    <a:pt x="19938" y="16824"/>
                  </a:lnTo>
                  <a:lnTo>
                    <a:pt x="21041" y="14400"/>
                  </a:lnTo>
                  <a:lnTo>
                    <a:pt x="21600" y="9624"/>
                  </a:lnTo>
                  <a:lnTo>
                    <a:pt x="21041" y="7200"/>
                  </a:lnTo>
                  <a:lnTo>
                    <a:pt x="19379" y="2424"/>
                  </a:lnTo>
                  <a:lnTo>
                    <a:pt x="17175" y="0"/>
                  </a:lnTo>
                  <a:lnTo>
                    <a:pt x="12733" y="2424"/>
                  </a:lnTo>
                  <a:lnTo>
                    <a:pt x="6646" y="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 sz="2400"/>
            </a:p>
          </p:txBody>
        </p:sp>
        <p:sp>
          <p:nvSpPr>
            <p:cNvPr id="645" name="Google Shape;527;p4"/>
            <p:cNvSpPr/>
            <p:nvPr/>
          </p:nvSpPr>
          <p:spPr>
            <a:xfrm>
              <a:off x="929265" y="1446612"/>
              <a:ext cx="68631" cy="217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97" y="0"/>
                  </a:moveTo>
                  <a:lnTo>
                    <a:pt x="0" y="1677"/>
                  </a:lnTo>
                  <a:lnTo>
                    <a:pt x="0" y="3304"/>
                  </a:lnTo>
                  <a:lnTo>
                    <a:pt x="1581" y="8285"/>
                  </a:lnTo>
                  <a:lnTo>
                    <a:pt x="3162" y="11638"/>
                  </a:lnTo>
                  <a:lnTo>
                    <a:pt x="7372" y="14942"/>
                  </a:lnTo>
                  <a:lnTo>
                    <a:pt x="13163" y="18247"/>
                  </a:lnTo>
                  <a:lnTo>
                    <a:pt x="19487" y="21600"/>
                  </a:lnTo>
                  <a:lnTo>
                    <a:pt x="21068" y="19923"/>
                  </a:lnTo>
                  <a:lnTo>
                    <a:pt x="21600" y="16619"/>
                  </a:lnTo>
                  <a:lnTo>
                    <a:pt x="21068" y="11638"/>
                  </a:lnTo>
                  <a:lnTo>
                    <a:pt x="20019" y="9962"/>
                  </a:lnTo>
                  <a:lnTo>
                    <a:pt x="14228" y="4981"/>
                  </a:lnTo>
                  <a:lnTo>
                    <a:pt x="8421" y="1677"/>
                  </a:lnTo>
                  <a:lnTo>
                    <a:pt x="4210" y="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 sz="2400"/>
            </a:p>
          </p:txBody>
        </p:sp>
        <p:sp>
          <p:nvSpPr>
            <p:cNvPr id="646" name="Google Shape;528;p4"/>
            <p:cNvSpPr/>
            <p:nvPr/>
          </p:nvSpPr>
          <p:spPr>
            <a:xfrm>
              <a:off x="-1" y="1413143"/>
              <a:ext cx="1162008" cy="1339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2" y="0"/>
                  </a:moveTo>
                  <a:lnTo>
                    <a:pt x="0" y="265"/>
                  </a:lnTo>
                  <a:lnTo>
                    <a:pt x="0" y="810"/>
                  </a:lnTo>
                  <a:lnTo>
                    <a:pt x="62" y="2968"/>
                  </a:lnTo>
                  <a:lnTo>
                    <a:pt x="155" y="4588"/>
                  </a:lnTo>
                  <a:lnTo>
                    <a:pt x="312" y="6208"/>
                  </a:lnTo>
                  <a:lnTo>
                    <a:pt x="498" y="7291"/>
                  </a:lnTo>
                  <a:lnTo>
                    <a:pt x="685" y="8366"/>
                  </a:lnTo>
                  <a:lnTo>
                    <a:pt x="902" y="9176"/>
                  </a:lnTo>
                  <a:lnTo>
                    <a:pt x="1369" y="10259"/>
                  </a:lnTo>
                  <a:lnTo>
                    <a:pt x="1805" y="11069"/>
                  </a:lnTo>
                  <a:lnTo>
                    <a:pt x="2241" y="11606"/>
                  </a:lnTo>
                  <a:lnTo>
                    <a:pt x="3143" y="12416"/>
                  </a:lnTo>
                  <a:lnTo>
                    <a:pt x="4886" y="13499"/>
                  </a:lnTo>
                  <a:lnTo>
                    <a:pt x="8808" y="16467"/>
                  </a:lnTo>
                  <a:lnTo>
                    <a:pt x="12699" y="19170"/>
                  </a:lnTo>
                  <a:lnTo>
                    <a:pt x="16744" y="21600"/>
                  </a:lnTo>
                  <a:lnTo>
                    <a:pt x="21600" y="21600"/>
                  </a:lnTo>
                  <a:lnTo>
                    <a:pt x="17771" y="19707"/>
                  </a:lnTo>
                  <a:lnTo>
                    <a:pt x="13943" y="17549"/>
                  </a:lnTo>
                  <a:lnTo>
                    <a:pt x="10395" y="15392"/>
                  </a:lnTo>
                  <a:lnTo>
                    <a:pt x="6847" y="12689"/>
                  </a:lnTo>
                  <a:lnTo>
                    <a:pt x="3174" y="9721"/>
                  </a:lnTo>
                  <a:lnTo>
                    <a:pt x="2396" y="9176"/>
                  </a:lnTo>
                  <a:lnTo>
                    <a:pt x="1929" y="8911"/>
                  </a:lnTo>
                  <a:lnTo>
                    <a:pt x="1432" y="8366"/>
                  </a:lnTo>
                  <a:lnTo>
                    <a:pt x="996" y="7291"/>
                  </a:lnTo>
                  <a:lnTo>
                    <a:pt x="778" y="6481"/>
                  </a:lnTo>
                  <a:lnTo>
                    <a:pt x="622" y="5671"/>
                  </a:lnTo>
                  <a:lnTo>
                    <a:pt x="435" y="4588"/>
                  </a:lnTo>
                  <a:lnTo>
                    <a:pt x="312" y="3505"/>
                  </a:lnTo>
                  <a:lnTo>
                    <a:pt x="218" y="2158"/>
                  </a:lnTo>
                  <a:lnTo>
                    <a:pt x="155" y="537"/>
                  </a:lnTo>
                  <a:lnTo>
                    <a:pt x="93" y="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 sz="2400"/>
            </a:p>
          </p:txBody>
        </p:sp>
      </p:grpSp>
      <p:grpSp>
        <p:nvGrpSpPr>
          <p:cNvPr id="664" name="Google Shape;529;p4"/>
          <p:cNvGrpSpPr/>
          <p:nvPr/>
        </p:nvGrpSpPr>
        <p:grpSpPr>
          <a:xfrm>
            <a:off x="-1696060" y="535182"/>
            <a:ext cx="1553720" cy="1087181"/>
            <a:chOff x="0" y="0"/>
            <a:chExt cx="1165288" cy="815384"/>
          </a:xfrm>
        </p:grpSpPr>
        <p:sp>
          <p:nvSpPr>
            <p:cNvPr id="648" name="Google Shape;530;p4"/>
            <p:cNvSpPr/>
            <p:nvPr/>
          </p:nvSpPr>
          <p:spPr>
            <a:xfrm>
              <a:off x="776840" y="587665"/>
              <a:ext cx="88771" cy="803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234" y="0"/>
                  </a:moveTo>
                  <a:lnTo>
                    <a:pt x="10189" y="896"/>
                  </a:lnTo>
                  <a:lnTo>
                    <a:pt x="6934" y="3154"/>
                  </a:lnTo>
                  <a:lnTo>
                    <a:pt x="4901" y="4946"/>
                  </a:lnTo>
                  <a:lnTo>
                    <a:pt x="3679" y="6296"/>
                  </a:lnTo>
                  <a:lnTo>
                    <a:pt x="2045" y="8554"/>
                  </a:lnTo>
                  <a:lnTo>
                    <a:pt x="1234" y="10800"/>
                  </a:lnTo>
                  <a:lnTo>
                    <a:pt x="411" y="13046"/>
                  </a:lnTo>
                  <a:lnTo>
                    <a:pt x="0" y="15304"/>
                  </a:lnTo>
                  <a:lnTo>
                    <a:pt x="0" y="17550"/>
                  </a:lnTo>
                  <a:lnTo>
                    <a:pt x="411" y="20250"/>
                  </a:lnTo>
                  <a:lnTo>
                    <a:pt x="823" y="20704"/>
                  </a:lnTo>
                  <a:lnTo>
                    <a:pt x="1234" y="21146"/>
                  </a:lnTo>
                  <a:lnTo>
                    <a:pt x="2856" y="21600"/>
                  </a:lnTo>
                  <a:lnTo>
                    <a:pt x="4078" y="21146"/>
                  </a:lnTo>
                  <a:lnTo>
                    <a:pt x="4489" y="20250"/>
                  </a:lnTo>
                  <a:lnTo>
                    <a:pt x="4489" y="19354"/>
                  </a:lnTo>
                  <a:lnTo>
                    <a:pt x="4901" y="15746"/>
                  </a:lnTo>
                  <a:lnTo>
                    <a:pt x="5712" y="12150"/>
                  </a:lnTo>
                  <a:lnTo>
                    <a:pt x="7345" y="9450"/>
                  </a:lnTo>
                  <a:lnTo>
                    <a:pt x="9790" y="6750"/>
                  </a:lnTo>
                  <a:lnTo>
                    <a:pt x="12633" y="4946"/>
                  </a:lnTo>
                  <a:lnTo>
                    <a:pt x="15901" y="4946"/>
                  </a:lnTo>
                  <a:lnTo>
                    <a:pt x="17933" y="5854"/>
                  </a:lnTo>
                  <a:lnTo>
                    <a:pt x="20378" y="6296"/>
                  </a:lnTo>
                  <a:lnTo>
                    <a:pt x="21189" y="5854"/>
                  </a:lnTo>
                  <a:lnTo>
                    <a:pt x="21600" y="4946"/>
                  </a:lnTo>
                  <a:lnTo>
                    <a:pt x="21600" y="3596"/>
                  </a:lnTo>
                  <a:lnTo>
                    <a:pt x="21189" y="2700"/>
                  </a:lnTo>
                  <a:lnTo>
                    <a:pt x="17933" y="896"/>
                  </a:lnTo>
                  <a:lnTo>
                    <a:pt x="16300" y="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 sz="2400"/>
            </a:p>
          </p:txBody>
        </p:sp>
        <p:sp>
          <p:nvSpPr>
            <p:cNvPr id="649" name="Google Shape;531;p4"/>
            <p:cNvSpPr/>
            <p:nvPr/>
          </p:nvSpPr>
          <p:spPr>
            <a:xfrm>
              <a:off x="827118" y="642916"/>
              <a:ext cx="26757" cy="268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165" y="0"/>
                  </a:moveTo>
                  <a:lnTo>
                    <a:pt x="6745" y="1363"/>
                  </a:lnTo>
                  <a:lnTo>
                    <a:pt x="4055" y="2685"/>
                  </a:lnTo>
                  <a:lnTo>
                    <a:pt x="2690" y="5410"/>
                  </a:lnTo>
                  <a:lnTo>
                    <a:pt x="1325" y="8095"/>
                  </a:lnTo>
                  <a:lnTo>
                    <a:pt x="0" y="13505"/>
                  </a:lnTo>
                  <a:lnTo>
                    <a:pt x="1325" y="17553"/>
                  </a:lnTo>
                  <a:lnTo>
                    <a:pt x="2690" y="18875"/>
                  </a:lnTo>
                  <a:lnTo>
                    <a:pt x="5380" y="21600"/>
                  </a:lnTo>
                  <a:lnTo>
                    <a:pt x="9435" y="21600"/>
                  </a:lnTo>
                  <a:lnTo>
                    <a:pt x="14855" y="20237"/>
                  </a:lnTo>
                  <a:lnTo>
                    <a:pt x="20275" y="16190"/>
                  </a:lnTo>
                  <a:lnTo>
                    <a:pt x="21600" y="10780"/>
                  </a:lnTo>
                  <a:lnTo>
                    <a:pt x="21600" y="8095"/>
                  </a:lnTo>
                  <a:lnTo>
                    <a:pt x="20275" y="5410"/>
                  </a:lnTo>
                  <a:lnTo>
                    <a:pt x="18910" y="2685"/>
                  </a:lnTo>
                  <a:lnTo>
                    <a:pt x="16220" y="1363"/>
                  </a:lnTo>
                  <a:lnTo>
                    <a:pt x="12165" y="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 sz="2400"/>
            </a:p>
          </p:txBody>
        </p:sp>
        <p:sp>
          <p:nvSpPr>
            <p:cNvPr id="650" name="Google Shape;532;p4"/>
            <p:cNvSpPr/>
            <p:nvPr/>
          </p:nvSpPr>
          <p:spPr>
            <a:xfrm>
              <a:off x="364972" y="-1"/>
              <a:ext cx="463789" cy="4236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11" y="170"/>
                  </a:moveTo>
                  <a:lnTo>
                    <a:pt x="5070" y="596"/>
                  </a:lnTo>
                  <a:lnTo>
                    <a:pt x="6941" y="1281"/>
                  </a:lnTo>
                  <a:lnTo>
                    <a:pt x="7877" y="1537"/>
                  </a:lnTo>
                  <a:lnTo>
                    <a:pt x="9825" y="1876"/>
                  </a:lnTo>
                  <a:lnTo>
                    <a:pt x="11696" y="2219"/>
                  </a:lnTo>
                  <a:lnTo>
                    <a:pt x="16141" y="3073"/>
                  </a:lnTo>
                  <a:lnTo>
                    <a:pt x="18325" y="3586"/>
                  </a:lnTo>
                  <a:lnTo>
                    <a:pt x="20509" y="4182"/>
                  </a:lnTo>
                  <a:lnTo>
                    <a:pt x="20430" y="4610"/>
                  </a:lnTo>
                  <a:lnTo>
                    <a:pt x="20275" y="5292"/>
                  </a:lnTo>
                  <a:lnTo>
                    <a:pt x="10527" y="3157"/>
                  </a:lnTo>
                  <a:lnTo>
                    <a:pt x="5070" y="2049"/>
                  </a:lnTo>
                  <a:lnTo>
                    <a:pt x="4523" y="1876"/>
                  </a:lnTo>
                  <a:lnTo>
                    <a:pt x="4056" y="1707"/>
                  </a:lnTo>
                  <a:lnTo>
                    <a:pt x="4134" y="1364"/>
                  </a:lnTo>
                  <a:lnTo>
                    <a:pt x="4134" y="1024"/>
                  </a:lnTo>
                  <a:lnTo>
                    <a:pt x="4211" y="596"/>
                  </a:lnTo>
                  <a:lnTo>
                    <a:pt x="4211" y="170"/>
                  </a:lnTo>
                  <a:close/>
                  <a:moveTo>
                    <a:pt x="3199" y="5635"/>
                  </a:moveTo>
                  <a:lnTo>
                    <a:pt x="5225" y="6230"/>
                  </a:lnTo>
                  <a:lnTo>
                    <a:pt x="7252" y="6743"/>
                  </a:lnTo>
                  <a:lnTo>
                    <a:pt x="11307" y="7597"/>
                  </a:lnTo>
                  <a:lnTo>
                    <a:pt x="15439" y="8536"/>
                  </a:lnTo>
                  <a:lnTo>
                    <a:pt x="19573" y="9476"/>
                  </a:lnTo>
                  <a:lnTo>
                    <a:pt x="19495" y="9902"/>
                  </a:lnTo>
                  <a:lnTo>
                    <a:pt x="19261" y="11013"/>
                  </a:lnTo>
                  <a:lnTo>
                    <a:pt x="15050" y="10328"/>
                  </a:lnTo>
                  <a:lnTo>
                    <a:pt x="10839" y="9476"/>
                  </a:lnTo>
                  <a:lnTo>
                    <a:pt x="8889" y="8964"/>
                  </a:lnTo>
                  <a:lnTo>
                    <a:pt x="6863" y="8366"/>
                  </a:lnTo>
                  <a:lnTo>
                    <a:pt x="4912" y="7767"/>
                  </a:lnTo>
                  <a:lnTo>
                    <a:pt x="3900" y="7597"/>
                  </a:lnTo>
                  <a:lnTo>
                    <a:pt x="2965" y="7427"/>
                  </a:lnTo>
                  <a:lnTo>
                    <a:pt x="3041" y="6915"/>
                  </a:lnTo>
                  <a:lnTo>
                    <a:pt x="3041" y="6487"/>
                  </a:lnTo>
                  <a:lnTo>
                    <a:pt x="3199" y="5635"/>
                  </a:lnTo>
                  <a:close/>
                  <a:moveTo>
                    <a:pt x="3120" y="7853"/>
                  </a:moveTo>
                  <a:lnTo>
                    <a:pt x="3977" y="8196"/>
                  </a:lnTo>
                  <a:lnTo>
                    <a:pt x="4912" y="8536"/>
                  </a:lnTo>
                  <a:lnTo>
                    <a:pt x="6863" y="9134"/>
                  </a:lnTo>
                  <a:lnTo>
                    <a:pt x="10684" y="9989"/>
                  </a:lnTo>
                  <a:lnTo>
                    <a:pt x="12790" y="10501"/>
                  </a:lnTo>
                  <a:lnTo>
                    <a:pt x="14895" y="10841"/>
                  </a:lnTo>
                  <a:lnTo>
                    <a:pt x="19106" y="11609"/>
                  </a:lnTo>
                  <a:lnTo>
                    <a:pt x="18793" y="12377"/>
                  </a:lnTo>
                  <a:lnTo>
                    <a:pt x="18638" y="13232"/>
                  </a:lnTo>
                  <a:lnTo>
                    <a:pt x="18404" y="14938"/>
                  </a:lnTo>
                  <a:lnTo>
                    <a:pt x="14193" y="14256"/>
                  </a:lnTo>
                  <a:lnTo>
                    <a:pt x="9982" y="13488"/>
                  </a:lnTo>
                  <a:lnTo>
                    <a:pt x="8111" y="13062"/>
                  </a:lnTo>
                  <a:lnTo>
                    <a:pt x="6161" y="12550"/>
                  </a:lnTo>
                  <a:lnTo>
                    <a:pt x="4289" y="12037"/>
                  </a:lnTo>
                  <a:lnTo>
                    <a:pt x="3354" y="11865"/>
                  </a:lnTo>
                  <a:lnTo>
                    <a:pt x="2339" y="11781"/>
                  </a:lnTo>
                  <a:lnTo>
                    <a:pt x="2573" y="11269"/>
                  </a:lnTo>
                  <a:lnTo>
                    <a:pt x="2652" y="10757"/>
                  </a:lnTo>
                  <a:lnTo>
                    <a:pt x="2807" y="9646"/>
                  </a:lnTo>
                  <a:lnTo>
                    <a:pt x="3120" y="7853"/>
                  </a:lnTo>
                  <a:close/>
                  <a:moveTo>
                    <a:pt x="4134" y="0"/>
                  </a:moveTo>
                  <a:lnTo>
                    <a:pt x="4056" y="84"/>
                  </a:lnTo>
                  <a:lnTo>
                    <a:pt x="4056" y="170"/>
                  </a:lnTo>
                  <a:lnTo>
                    <a:pt x="3900" y="596"/>
                  </a:lnTo>
                  <a:lnTo>
                    <a:pt x="3743" y="1024"/>
                  </a:lnTo>
                  <a:lnTo>
                    <a:pt x="3666" y="1364"/>
                  </a:lnTo>
                  <a:lnTo>
                    <a:pt x="3666" y="1793"/>
                  </a:lnTo>
                  <a:lnTo>
                    <a:pt x="3354" y="1876"/>
                  </a:lnTo>
                  <a:lnTo>
                    <a:pt x="3120" y="2133"/>
                  </a:lnTo>
                  <a:lnTo>
                    <a:pt x="3120" y="2219"/>
                  </a:lnTo>
                  <a:lnTo>
                    <a:pt x="4211" y="2219"/>
                  </a:lnTo>
                  <a:lnTo>
                    <a:pt x="5304" y="2475"/>
                  </a:lnTo>
                  <a:lnTo>
                    <a:pt x="6395" y="2817"/>
                  </a:lnTo>
                  <a:lnTo>
                    <a:pt x="7409" y="3073"/>
                  </a:lnTo>
                  <a:lnTo>
                    <a:pt x="12243" y="4098"/>
                  </a:lnTo>
                  <a:lnTo>
                    <a:pt x="21290" y="6061"/>
                  </a:lnTo>
                  <a:lnTo>
                    <a:pt x="20977" y="6743"/>
                  </a:lnTo>
                  <a:lnTo>
                    <a:pt x="20664" y="7511"/>
                  </a:lnTo>
                  <a:lnTo>
                    <a:pt x="20509" y="8279"/>
                  </a:lnTo>
                  <a:lnTo>
                    <a:pt x="20430" y="9048"/>
                  </a:lnTo>
                  <a:lnTo>
                    <a:pt x="11462" y="6999"/>
                  </a:lnTo>
                  <a:lnTo>
                    <a:pt x="9202" y="6403"/>
                  </a:lnTo>
                  <a:lnTo>
                    <a:pt x="7018" y="5804"/>
                  </a:lnTo>
                  <a:lnTo>
                    <a:pt x="4757" y="5378"/>
                  </a:lnTo>
                  <a:lnTo>
                    <a:pt x="3588" y="5122"/>
                  </a:lnTo>
                  <a:lnTo>
                    <a:pt x="2497" y="5036"/>
                  </a:lnTo>
                  <a:lnTo>
                    <a:pt x="2652" y="4438"/>
                  </a:lnTo>
                  <a:lnTo>
                    <a:pt x="2807" y="3925"/>
                  </a:lnTo>
                  <a:lnTo>
                    <a:pt x="3041" y="2901"/>
                  </a:lnTo>
                  <a:lnTo>
                    <a:pt x="3041" y="1793"/>
                  </a:lnTo>
                  <a:lnTo>
                    <a:pt x="2807" y="1793"/>
                  </a:lnTo>
                  <a:lnTo>
                    <a:pt x="2497" y="2645"/>
                  </a:lnTo>
                  <a:lnTo>
                    <a:pt x="2029" y="4354"/>
                  </a:lnTo>
                  <a:lnTo>
                    <a:pt x="1950" y="4866"/>
                  </a:lnTo>
                  <a:lnTo>
                    <a:pt x="1950" y="5292"/>
                  </a:lnTo>
                  <a:lnTo>
                    <a:pt x="2029" y="5378"/>
                  </a:lnTo>
                  <a:lnTo>
                    <a:pt x="2263" y="5378"/>
                  </a:lnTo>
                  <a:lnTo>
                    <a:pt x="2339" y="5292"/>
                  </a:lnTo>
                  <a:lnTo>
                    <a:pt x="2886" y="5548"/>
                  </a:lnTo>
                  <a:lnTo>
                    <a:pt x="2652" y="5974"/>
                  </a:lnTo>
                  <a:lnTo>
                    <a:pt x="2497" y="6487"/>
                  </a:lnTo>
                  <a:lnTo>
                    <a:pt x="2497" y="7511"/>
                  </a:lnTo>
                  <a:lnTo>
                    <a:pt x="2573" y="7597"/>
                  </a:lnTo>
                  <a:lnTo>
                    <a:pt x="2652" y="7597"/>
                  </a:lnTo>
                  <a:lnTo>
                    <a:pt x="2807" y="7683"/>
                  </a:lnTo>
                  <a:lnTo>
                    <a:pt x="2652" y="7940"/>
                  </a:lnTo>
                  <a:lnTo>
                    <a:pt x="2573" y="8279"/>
                  </a:lnTo>
                  <a:lnTo>
                    <a:pt x="2418" y="8878"/>
                  </a:lnTo>
                  <a:lnTo>
                    <a:pt x="2184" y="10328"/>
                  </a:lnTo>
                  <a:lnTo>
                    <a:pt x="2105" y="11013"/>
                  </a:lnTo>
                  <a:lnTo>
                    <a:pt x="2105" y="11781"/>
                  </a:lnTo>
                  <a:lnTo>
                    <a:pt x="2184" y="11865"/>
                  </a:lnTo>
                  <a:lnTo>
                    <a:pt x="2184" y="11951"/>
                  </a:lnTo>
                  <a:lnTo>
                    <a:pt x="2965" y="12294"/>
                  </a:lnTo>
                  <a:lnTo>
                    <a:pt x="2807" y="12463"/>
                  </a:lnTo>
                  <a:lnTo>
                    <a:pt x="2731" y="12720"/>
                  </a:lnTo>
                  <a:lnTo>
                    <a:pt x="2573" y="13146"/>
                  </a:lnTo>
                  <a:lnTo>
                    <a:pt x="2339" y="14000"/>
                  </a:lnTo>
                  <a:lnTo>
                    <a:pt x="2184" y="14938"/>
                  </a:lnTo>
                  <a:lnTo>
                    <a:pt x="1561" y="14938"/>
                  </a:lnTo>
                  <a:lnTo>
                    <a:pt x="1404" y="15025"/>
                  </a:lnTo>
                  <a:lnTo>
                    <a:pt x="1248" y="15281"/>
                  </a:lnTo>
                  <a:lnTo>
                    <a:pt x="1170" y="15623"/>
                  </a:lnTo>
                  <a:lnTo>
                    <a:pt x="1093" y="16305"/>
                  </a:lnTo>
                  <a:lnTo>
                    <a:pt x="936" y="16219"/>
                  </a:lnTo>
                  <a:lnTo>
                    <a:pt x="702" y="15963"/>
                  </a:lnTo>
                  <a:lnTo>
                    <a:pt x="625" y="15963"/>
                  </a:lnTo>
                  <a:lnTo>
                    <a:pt x="468" y="16049"/>
                  </a:lnTo>
                  <a:lnTo>
                    <a:pt x="234" y="16391"/>
                  </a:lnTo>
                  <a:lnTo>
                    <a:pt x="79" y="16817"/>
                  </a:lnTo>
                  <a:lnTo>
                    <a:pt x="0" y="17330"/>
                  </a:lnTo>
                  <a:lnTo>
                    <a:pt x="0" y="17500"/>
                  </a:lnTo>
                  <a:lnTo>
                    <a:pt x="155" y="17672"/>
                  </a:lnTo>
                  <a:lnTo>
                    <a:pt x="234" y="17672"/>
                  </a:lnTo>
                  <a:lnTo>
                    <a:pt x="389" y="17500"/>
                  </a:lnTo>
                  <a:lnTo>
                    <a:pt x="389" y="17330"/>
                  </a:lnTo>
                  <a:lnTo>
                    <a:pt x="468" y="16904"/>
                  </a:lnTo>
                  <a:lnTo>
                    <a:pt x="625" y="16561"/>
                  </a:lnTo>
                  <a:lnTo>
                    <a:pt x="936" y="16731"/>
                  </a:lnTo>
                  <a:lnTo>
                    <a:pt x="1248" y="16817"/>
                  </a:lnTo>
                  <a:lnTo>
                    <a:pt x="1404" y="16731"/>
                  </a:lnTo>
                  <a:lnTo>
                    <a:pt x="1482" y="16648"/>
                  </a:lnTo>
                  <a:lnTo>
                    <a:pt x="1716" y="15451"/>
                  </a:lnTo>
                  <a:lnTo>
                    <a:pt x="2573" y="15451"/>
                  </a:lnTo>
                  <a:lnTo>
                    <a:pt x="3509" y="15793"/>
                  </a:lnTo>
                  <a:lnTo>
                    <a:pt x="4445" y="16049"/>
                  </a:lnTo>
                  <a:lnTo>
                    <a:pt x="6316" y="16475"/>
                  </a:lnTo>
                  <a:lnTo>
                    <a:pt x="8266" y="16817"/>
                  </a:lnTo>
                  <a:lnTo>
                    <a:pt x="10138" y="17160"/>
                  </a:lnTo>
                  <a:lnTo>
                    <a:pt x="13646" y="18012"/>
                  </a:lnTo>
                  <a:lnTo>
                    <a:pt x="14661" y="18268"/>
                  </a:lnTo>
                  <a:lnTo>
                    <a:pt x="15284" y="18354"/>
                  </a:lnTo>
                  <a:lnTo>
                    <a:pt x="15831" y="18610"/>
                  </a:lnTo>
                  <a:lnTo>
                    <a:pt x="15907" y="18697"/>
                  </a:lnTo>
                  <a:lnTo>
                    <a:pt x="15986" y="18866"/>
                  </a:lnTo>
                  <a:lnTo>
                    <a:pt x="16141" y="18866"/>
                  </a:lnTo>
                  <a:lnTo>
                    <a:pt x="16298" y="18780"/>
                  </a:lnTo>
                  <a:lnTo>
                    <a:pt x="16454" y="18953"/>
                  </a:lnTo>
                  <a:lnTo>
                    <a:pt x="16609" y="19123"/>
                  </a:lnTo>
                  <a:lnTo>
                    <a:pt x="16688" y="19295"/>
                  </a:lnTo>
                  <a:lnTo>
                    <a:pt x="16609" y="19551"/>
                  </a:lnTo>
                  <a:lnTo>
                    <a:pt x="16609" y="19635"/>
                  </a:lnTo>
                  <a:lnTo>
                    <a:pt x="16688" y="19807"/>
                  </a:lnTo>
                  <a:lnTo>
                    <a:pt x="16843" y="19891"/>
                  </a:lnTo>
                  <a:lnTo>
                    <a:pt x="17077" y="19977"/>
                  </a:lnTo>
                  <a:lnTo>
                    <a:pt x="17234" y="20063"/>
                  </a:lnTo>
                  <a:lnTo>
                    <a:pt x="17311" y="20233"/>
                  </a:lnTo>
                  <a:lnTo>
                    <a:pt x="17389" y="20403"/>
                  </a:lnTo>
                  <a:lnTo>
                    <a:pt x="17311" y="20832"/>
                  </a:lnTo>
                  <a:lnTo>
                    <a:pt x="17311" y="21344"/>
                  </a:lnTo>
                  <a:lnTo>
                    <a:pt x="17389" y="21514"/>
                  </a:lnTo>
                  <a:lnTo>
                    <a:pt x="17544" y="21600"/>
                  </a:lnTo>
                  <a:lnTo>
                    <a:pt x="17778" y="21514"/>
                  </a:lnTo>
                  <a:lnTo>
                    <a:pt x="17857" y="21344"/>
                  </a:lnTo>
                  <a:lnTo>
                    <a:pt x="17857" y="19721"/>
                  </a:lnTo>
                  <a:lnTo>
                    <a:pt x="17778" y="19551"/>
                  </a:lnTo>
                  <a:lnTo>
                    <a:pt x="17778" y="19465"/>
                  </a:lnTo>
                  <a:lnTo>
                    <a:pt x="17544" y="19379"/>
                  </a:lnTo>
                  <a:lnTo>
                    <a:pt x="17234" y="19379"/>
                  </a:lnTo>
                  <a:lnTo>
                    <a:pt x="17389" y="18780"/>
                  </a:lnTo>
                  <a:lnTo>
                    <a:pt x="17468" y="18697"/>
                  </a:lnTo>
                  <a:lnTo>
                    <a:pt x="17234" y="18440"/>
                  </a:lnTo>
                  <a:lnTo>
                    <a:pt x="16532" y="18268"/>
                  </a:lnTo>
                  <a:lnTo>
                    <a:pt x="16921" y="16904"/>
                  </a:lnTo>
                  <a:lnTo>
                    <a:pt x="17077" y="16219"/>
                  </a:lnTo>
                  <a:lnTo>
                    <a:pt x="17155" y="15537"/>
                  </a:lnTo>
                  <a:lnTo>
                    <a:pt x="17155" y="15367"/>
                  </a:lnTo>
                  <a:lnTo>
                    <a:pt x="16843" y="15367"/>
                  </a:lnTo>
                  <a:lnTo>
                    <a:pt x="16375" y="16731"/>
                  </a:lnTo>
                  <a:lnTo>
                    <a:pt x="15986" y="18098"/>
                  </a:lnTo>
                  <a:lnTo>
                    <a:pt x="12866" y="17330"/>
                  </a:lnTo>
                  <a:lnTo>
                    <a:pt x="9670" y="16561"/>
                  </a:lnTo>
                  <a:lnTo>
                    <a:pt x="6316" y="15707"/>
                  </a:lnTo>
                  <a:lnTo>
                    <a:pt x="4523" y="15367"/>
                  </a:lnTo>
                  <a:lnTo>
                    <a:pt x="3666" y="15281"/>
                  </a:lnTo>
                  <a:lnTo>
                    <a:pt x="2807" y="15281"/>
                  </a:lnTo>
                  <a:lnTo>
                    <a:pt x="2807" y="15111"/>
                  </a:lnTo>
                  <a:lnTo>
                    <a:pt x="2652" y="15025"/>
                  </a:lnTo>
                  <a:lnTo>
                    <a:pt x="2886" y="13658"/>
                  </a:lnTo>
                  <a:lnTo>
                    <a:pt x="2965" y="13062"/>
                  </a:lnTo>
                  <a:lnTo>
                    <a:pt x="3041" y="12720"/>
                  </a:lnTo>
                  <a:lnTo>
                    <a:pt x="3120" y="12377"/>
                  </a:lnTo>
                  <a:lnTo>
                    <a:pt x="4056" y="12720"/>
                  </a:lnTo>
                  <a:lnTo>
                    <a:pt x="4912" y="12976"/>
                  </a:lnTo>
                  <a:lnTo>
                    <a:pt x="6784" y="13402"/>
                  </a:lnTo>
                  <a:lnTo>
                    <a:pt x="10450" y="14086"/>
                  </a:lnTo>
                  <a:lnTo>
                    <a:pt x="14661" y="14938"/>
                  </a:lnTo>
                  <a:lnTo>
                    <a:pt x="18872" y="15537"/>
                  </a:lnTo>
                  <a:lnTo>
                    <a:pt x="19027" y="15537"/>
                  </a:lnTo>
                  <a:lnTo>
                    <a:pt x="19106" y="15367"/>
                  </a:lnTo>
                  <a:lnTo>
                    <a:pt x="19106" y="15195"/>
                  </a:lnTo>
                  <a:lnTo>
                    <a:pt x="18948" y="15025"/>
                  </a:lnTo>
                  <a:lnTo>
                    <a:pt x="19261" y="13318"/>
                  </a:lnTo>
                  <a:lnTo>
                    <a:pt x="19339" y="12550"/>
                  </a:lnTo>
                  <a:lnTo>
                    <a:pt x="19495" y="11695"/>
                  </a:lnTo>
                  <a:lnTo>
                    <a:pt x="19573" y="11609"/>
                  </a:lnTo>
                  <a:lnTo>
                    <a:pt x="19652" y="11439"/>
                  </a:lnTo>
                  <a:lnTo>
                    <a:pt x="19886" y="10757"/>
                  </a:lnTo>
                  <a:lnTo>
                    <a:pt x="19963" y="10072"/>
                  </a:lnTo>
                  <a:lnTo>
                    <a:pt x="20041" y="9560"/>
                  </a:lnTo>
                  <a:lnTo>
                    <a:pt x="20354" y="9646"/>
                  </a:lnTo>
                  <a:lnTo>
                    <a:pt x="20430" y="9732"/>
                  </a:lnTo>
                  <a:lnTo>
                    <a:pt x="20509" y="9816"/>
                  </a:lnTo>
                  <a:lnTo>
                    <a:pt x="20664" y="9816"/>
                  </a:lnTo>
                  <a:lnTo>
                    <a:pt x="20743" y="9732"/>
                  </a:lnTo>
                  <a:lnTo>
                    <a:pt x="20898" y="9646"/>
                  </a:lnTo>
                  <a:lnTo>
                    <a:pt x="20977" y="9476"/>
                  </a:lnTo>
                  <a:lnTo>
                    <a:pt x="20977" y="9220"/>
                  </a:lnTo>
                  <a:lnTo>
                    <a:pt x="20822" y="9134"/>
                  </a:lnTo>
                  <a:lnTo>
                    <a:pt x="20898" y="8366"/>
                  </a:lnTo>
                  <a:lnTo>
                    <a:pt x="21056" y="7597"/>
                  </a:lnTo>
                  <a:lnTo>
                    <a:pt x="21524" y="6061"/>
                  </a:lnTo>
                  <a:lnTo>
                    <a:pt x="21600" y="5891"/>
                  </a:lnTo>
                  <a:lnTo>
                    <a:pt x="21600" y="5635"/>
                  </a:lnTo>
                  <a:lnTo>
                    <a:pt x="21445" y="5548"/>
                  </a:lnTo>
                  <a:lnTo>
                    <a:pt x="20588" y="5378"/>
                  </a:lnTo>
                  <a:lnTo>
                    <a:pt x="20743" y="4780"/>
                  </a:lnTo>
                  <a:lnTo>
                    <a:pt x="20743" y="4182"/>
                  </a:lnTo>
                  <a:lnTo>
                    <a:pt x="20822" y="4012"/>
                  </a:lnTo>
                  <a:lnTo>
                    <a:pt x="20822" y="3842"/>
                  </a:lnTo>
                  <a:lnTo>
                    <a:pt x="20664" y="3669"/>
                  </a:lnTo>
                  <a:lnTo>
                    <a:pt x="18638" y="3073"/>
                  </a:lnTo>
                  <a:lnTo>
                    <a:pt x="16532" y="2645"/>
                  </a:lnTo>
                  <a:lnTo>
                    <a:pt x="14503" y="2219"/>
                  </a:lnTo>
                  <a:lnTo>
                    <a:pt x="12398" y="1876"/>
                  </a:lnTo>
                  <a:lnTo>
                    <a:pt x="10372" y="1450"/>
                  </a:lnTo>
                  <a:lnTo>
                    <a:pt x="8266" y="938"/>
                  </a:lnTo>
                  <a:lnTo>
                    <a:pt x="4211" y="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 sz="2400"/>
            </a:p>
          </p:txBody>
        </p:sp>
        <p:sp>
          <p:nvSpPr>
            <p:cNvPr id="651" name="Google Shape;533;p4"/>
            <p:cNvSpPr/>
            <p:nvPr/>
          </p:nvSpPr>
          <p:spPr>
            <a:xfrm>
              <a:off x="497255" y="348213"/>
              <a:ext cx="157400" cy="402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79" y="0"/>
                  </a:moveTo>
                  <a:lnTo>
                    <a:pt x="0" y="1816"/>
                  </a:lnTo>
                  <a:lnTo>
                    <a:pt x="0" y="2697"/>
                  </a:lnTo>
                  <a:lnTo>
                    <a:pt x="1379" y="4512"/>
                  </a:lnTo>
                  <a:lnTo>
                    <a:pt x="2525" y="4512"/>
                  </a:lnTo>
                  <a:lnTo>
                    <a:pt x="3904" y="5393"/>
                  </a:lnTo>
                  <a:lnTo>
                    <a:pt x="5057" y="7209"/>
                  </a:lnTo>
                  <a:lnTo>
                    <a:pt x="6893" y="10787"/>
                  </a:lnTo>
                  <a:lnTo>
                    <a:pt x="8729" y="13483"/>
                  </a:lnTo>
                  <a:lnTo>
                    <a:pt x="11718" y="16207"/>
                  </a:lnTo>
                  <a:lnTo>
                    <a:pt x="14707" y="17996"/>
                  </a:lnTo>
                  <a:lnTo>
                    <a:pt x="17689" y="18903"/>
                  </a:lnTo>
                  <a:lnTo>
                    <a:pt x="20679" y="21600"/>
                  </a:lnTo>
                  <a:lnTo>
                    <a:pt x="20911" y="21600"/>
                  </a:lnTo>
                  <a:lnTo>
                    <a:pt x="21136" y="20692"/>
                  </a:lnTo>
                  <a:lnTo>
                    <a:pt x="21600" y="18903"/>
                  </a:lnTo>
                  <a:lnTo>
                    <a:pt x="21600" y="17088"/>
                  </a:lnTo>
                  <a:lnTo>
                    <a:pt x="21368" y="16207"/>
                  </a:lnTo>
                  <a:lnTo>
                    <a:pt x="21136" y="15299"/>
                  </a:lnTo>
                  <a:lnTo>
                    <a:pt x="18154" y="12602"/>
                  </a:lnTo>
                  <a:lnTo>
                    <a:pt x="15164" y="11694"/>
                  </a:lnTo>
                  <a:lnTo>
                    <a:pt x="12175" y="9906"/>
                  </a:lnTo>
                  <a:lnTo>
                    <a:pt x="9193" y="8090"/>
                  </a:lnTo>
                  <a:lnTo>
                    <a:pt x="8039" y="7209"/>
                  </a:lnTo>
                  <a:lnTo>
                    <a:pt x="6893" y="5393"/>
                  </a:lnTo>
                  <a:lnTo>
                    <a:pt x="4593" y="1816"/>
                  </a:lnTo>
                  <a:lnTo>
                    <a:pt x="3678" y="908"/>
                  </a:lnTo>
                  <a:lnTo>
                    <a:pt x="2525" y="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 sz="2400"/>
            </a:p>
          </p:txBody>
        </p:sp>
        <p:sp>
          <p:nvSpPr>
            <p:cNvPr id="652" name="Google Shape;534;p4"/>
            <p:cNvSpPr/>
            <p:nvPr/>
          </p:nvSpPr>
          <p:spPr>
            <a:xfrm>
              <a:off x="1118440" y="552506"/>
              <a:ext cx="46849" cy="1004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57" y="0"/>
                  </a:moveTo>
                  <a:lnTo>
                    <a:pt x="757" y="364"/>
                  </a:lnTo>
                  <a:lnTo>
                    <a:pt x="0" y="2160"/>
                  </a:lnTo>
                  <a:lnTo>
                    <a:pt x="1536" y="3956"/>
                  </a:lnTo>
                  <a:lnTo>
                    <a:pt x="3073" y="5764"/>
                  </a:lnTo>
                  <a:lnTo>
                    <a:pt x="5389" y="7196"/>
                  </a:lnTo>
                  <a:lnTo>
                    <a:pt x="10800" y="10084"/>
                  </a:lnTo>
                  <a:lnTo>
                    <a:pt x="12336" y="11516"/>
                  </a:lnTo>
                  <a:lnTo>
                    <a:pt x="14652" y="12960"/>
                  </a:lnTo>
                  <a:lnTo>
                    <a:pt x="15432" y="14756"/>
                  </a:lnTo>
                  <a:lnTo>
                    <a:pt x="16211" y="16564"/>
                  </a:lnTo>
                  <a:lnTo>
                    <a:pt x="16211" y="18360"/>
                  </a:lnTo>
                  <a:lnTo>
                    <a:pt x="14652" y="20156"/>
                  </a:lnTo>
                  <a:lnTo>
                    <a:pt x="14652" y="21236"/>
                  </a:lnTo>
                  <a:lnTo>
                    <a:pt x="16968" y="21600"/>
                  </a:lnTo>
                  <a:lnTo>
                    <a:pt x="18527" y="21600"/>
                  </a:lnTo>
                  <a:lnTo>
                    <a:pt x="19284" y="21236"/>
                  </a:lnTo>
                  <a:lnTo>
                    <a:pt x="20064" y="20884"/>
                  </a:lnTo>
                  <a:lnTo>
                    <a:pt x="21600" y="18360"/>
                  </a:lnTo>
                  <a:lnTo>
                    <a:pt x="21600" y="15836"/>
                  </a:lnTo>
                  <a:lnTo>
                    <a:pt x="20843" y="13324"/>
                  </a:lnTo>
                  <a:lnTo>
                    <a:pt x="18527" y="11164"/>
                  </a:lnTo>
                  <a:lnTo>
                    <a:pt x="15432" y="9004"/>
                  </a:lnTo>
                  <a:lnTo>
                    <a:pt x="12336" y="7196"/>
                  </a:lnTo>
                  <a:lnTo>
                    <a:pt x="6948" y="3956"/>
                  </a:lnTo>
                  <a:lnTo>
                    <a:pt x="3852" y="1796"/>
                  </a:lnTo>
                  <a:lnTo>
                    <a:pt x="3073" y="1080"/>
                  </a:lnTo>
                  <a:lnTo>
                    <a:pt x="3073" y="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 sz="2400"/>
            </a:p>
          </p:txBody>
        </p:sp>
        <p:sp>
          <p:nvSpPr>
            <p:cNvPr id="653" name="Google Shape;535;p4"/>
            <p:cNvSpPr/>
            <p:nvPr/>
          </p:nvSpPr>
          <p:spPr>
            <a:xfrm>
              <a:off x="668030" y="385064"/>
              <a:ext cx="55253" cy="234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61" y="0"/>
                  </a:moveTo>
                  <a:lnTo>
                    <a:pt x="0" y="1556"/>
                  </a:lnTo>
                  <a:lnTo>
                    <a:pt x="0" y="3112"/>
                  </a:lnTo>
                  <a:lnTo>
                    <a:pt x="661" y="6178"/>
                  </a:lnTo>
                  <a:lnTo>
                    <a:pt x="4588" y="10800"/>
                  </a:lnTo>
                  <a:lnTo>
                    <a:pt x="8516" y="13866"/>
                  </a:lnTo>
                  <a:lnTo>
                    <a:pt x="18975" y="21600"/>
                  </a:lnTo>
                  <a:lnTo>
                    <a:pt x="20939" y="21600"/>
                  </a:lnTo>
                  <a:lnTo>
                    <a:pt x="21600" y="18488"/>
                  </a:lnTo>
                  <a:lnTo>
                    <a:pt x="21600" y="13866"/>
                  </a:lnTo>
                  <a:lnTo>
                    <a:pt x="20939" y="12356"/>
                  </a:lnTo>
                  <a:lnTo>
                    <a:pt x="20297" y="10800"/>
                  </a:lnTo>
                  <a:lnTo>
                    <a:pt x="10479" y="3112"/>
                  </a:lnTo>
                  <a:lnTo>
                    <a:pt x="5891" y="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 sz="2400"/>
            </a:p>
          </p:txBody>
        </p:sp>
        <p:sp>
          <p:nvSpPr>
            <p:cNvPr id="654" name="Google Shape;536;p4"/>
            <p:cNvSpPr/>
            <p:nvPr/>
          </p:nvSpPr>
          <p:spPr>
            <a:xfrm>
              <a:off x="369995" y="378400"/>
              <a:ext cx="48589" cy="251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149" y="0"/>
                  </a:moveTo>
                  <a:lnTo>
                    <a:pt x="8932" y="2866"/>
                  </a:lnTo>
                  <a:lnTo>
                    <a:pt x="4466" y="8640"/>
                  </a:lnTo>
                  <a:lnTo>
                    <a:pt x="0" y="17280"/>
                  </a:lnTo>
                  <a:lnTo>
                    <a:pt x="0" y="20146"/>
                  </a:lnTo>
                  <a:lnTo>
                    <a:pt x="752" y="21600"/>
                  </a:lnTo>
                  <a:lnTo>
                    <a:pt x="2985" y="21600"/>
                  </a:lnTo>
                  <a:lnTo>
                    <a:pt x="6699" y="17280"/>
                  </a:lnTo>
                  <a:lnTo>
                    <a:pt x="11165" y="12960"/>
                  </a:lnTo>
                  <a:lnTo>
                    <a:pt x="15631" y="10051"/>
                  </a:lnTo>
                  <a:lnTo>
                    <a:pt x="20097" y="8640"/>
                  </a:lnTo>
                  <a:lnTo>
                    <a:pt x="21600" y="7186"/>
                  </a:lnTo>
                  <a:lnTo>
                    <a:pt x="21600" y="4320"/>
                  </a:lnTo>
                  <a:lnTo>
                    <a:pt x="20848" y="1411"/>
                  </a:lnTo>
                  <a:lnTo>
                    <a:pt x="19367" y="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 sz="2400"/>
            </a:p>
          </p:txBody>
        </p:sp>
        <p:sp>
          <p:nvSpPr>
            <p:cNvPr id="655" name="Google Shape;537;p4"/>
            <p:cNvSpPr/>
            <p:nvPr/>
          </p:nvSpPr>
          <p:spPr>
            <a:xfrm>
              <a:off x="761772" y="430269"/>
              <a:ext cx="107171" cy="385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12" y="0"/>
                  </a:moveTo>
                  <a:lnTo>
                    <a:pt x="341" y="1895"/>
                  </a:lnTo>
                  <a:lnTo>
                    <a:pt x="0" y="4710"/>
                  </a:lnTo>
                  <a:lnTo>
                    <a:pt x="0" y="5630"/>
                  </a:lnTo>
                  <a:lnTo>
                    <a:pt x="341" y="7525"/>
                  </a:lnTo>
                  <a:lnTo>
                    <a:pt x="2365" y="10340"/>
                  </a:lnTo>
                  <a:lnTo>
                    <a:pt x="4390" y="12207"/>
                  </a:lnTo>
                  <a:lnTo>
                    <a:pt x="8440" y="15022"/>
                  </a:lnTo>
                  <a:lnTo>
                    <a:pt x="12830" y="17837"/>
                  </a:lnTo>
                  <a:lnTo>
                    <a:pt x="17551" y="19705"/>
                  </a:lnTo>
                  <a:lnTo>
                    <a:pt x="17891" y="20652"/>
                  </a:lnTo>
                  <a:lnTo>
                    <a:pt x="18563" y="21600"/>
                  </a:lnTo>
                  <a:lnTo>
                    <a:pt x="19245" y="21600"/>
                  </a:lnTo>
                  <a:lnTo>
                    <a:pt x="19916" y="20652"/>
                  </a:lnTo>
                  <a:lnTo>
                    <a:pt x="20928" y="18785"/>
                  </a:lnTo>
                  <a:lnTo>
                    <a:pt x="21269" y="17837"/>
                  </a:lnTo>
                  <a:lnTo>
                    <a:pt x="21600" y="15970"/>
                  </a:lnTo>
                  <a:lnTo>
                    <a:pt x="21600" y="13155"/>
                  </a:lnTo>
                  <a:lnTo>
                    <a:pt x="20928" y="10340"/>
                  </a:lnTo>
                  <a:lnTo>
                    <a:pt x="20588" y="9393"/>
                  </a:lnTo>
                  <a:lnTo>
                    <a:pt x="19916" y="8445"/>
                  </a:lnTo>
                  <a:lnTo>
                    <a:pt x="15195" y="7525"/>
                  </a:lnTo>
                  <a:lnTo>
                    <a:pt x="10805" y="4710"/>
                  </a:lnTo>
                  <a:lnTo>
                    <a:pt x="2025" y="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 sz="2400"/>
            </a:p>
          </p:txBody>
        </p:sp>
        <p:sp>
          <p:nvSpPr>
            <p:cNvPr id="656" name="Google Shape;539;p4"/>
            <p:cNvSpPr/>
            <p:nvPr/>
          </p:nvSpPr>
          <p:spPr>
            <a:xfrm>
              <a:off x="1014602" y="671362"/>
              <a:ext cx="20093" cy="200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5400" y="1818"/>
                  </a:lnTo>
                  <a:lnTo>
                    <a:pt x="3636" y="3636"/>
                  </a:lnTo>
                  <a:lnTo>
                    <a:pt x="0" y="10800"/>
                  </a:lnTo>
                  <a:lnTo>
                    <a:pt x="0" y="14436"/>
                  </a:lnTo>
                  <a:lnTo>
                    <a:pt x="1818" y="18018"/>
                  </a:lnTo>
                  <a:lnTo>
                    <a:pt x="5400" y="19836"/>
                  </a:lnTo>
                  <a:lnTo>
                    <a:pt x="9036" y="21600"/>
                  </a:lnTo>
                  <a:lnTo>
                    <a:pt x="14436" y="21600"/>
                  </a:lnTo>
                  <a:lnTo>
                    <a:pt x="16200" y="19836"/>
                  </a:lnTo>
                  <a:lnTo>
                    <a:pt x="19836" y="18018"/>
                  </a:lnTo>
                  <a:lnTo>
                    <a:pt x="21600" y="12618"/>
                  </a:lnTo>
                  <a:lnTo>
                    <a:pt x="21600" y="5400"/>
                  </a:lnTo>
                  <a:lnTo>
                    <a:pt x="18018" y="1818"/>
                  </a:lnTo>
                  <a:lnTo>
                    <a:pt x="14436" y="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 sz="2400"/>
            </a:p>
          </p:txBody>
        </p:sp>
        <p:sp>
          <p:nvSpPr>
            <p:cNvPr id="657" name="Google Shape;540;p4"/>
            <p:cNvSpPr/>
            <p:nvPr/>
          </p:nvSpPr>
          <p:spPr>
            <a:xfrm>
              <a:off x="333145" y="452050"/>
              <a:ext cx="227718" cy="1875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279" y="9062"/>
                  </a:moveTo>
                  <a:lnTo>
                    <a:pt x="11439" y="9451"/>
                  </a:lnTo>
                  <a:lnTo>
                    <a:pt x="12071" y="9835"/>
                  </a:lnTo>
                  <a:lnTo>
                    <a:pt x="12548" y="10413"/>
                  </a:lnTo>
                  <a:lnTo>
                    <a:pt x="12708" y="11187"/>
                  </a:lnTo>
                  <a:lnTo>
                    <a:pt x="12868" y="11954"/>
                  </a:lnTo>
                  <a:lnTo>
                    <a:pt x="12708" y="12727"/>
                  </a:lnTo>
                  <a:lnTo>
                    <a:pt x="12548" y="13306"/>
                  </a:lnTo>
                  <a:lnTo>
                    <a:pt x="12071" y="13884"/>
                  </a:lnTo>
                  <a:lnTo>
                    <a:pt x="11439" y="14463"/>
                  </a:lnTo>
                  <a:lnTo>
                    <a:pt x="11118" y="14658"/>
                  </a:lnTo>
                  <a:lnTo>
                    <a:pt x="10963" y="15042"/>
                  </a:lnTo>
                  <a:lnTo>
                    <a:pt x="10802" y="16972"/>
                  </a:lnTo>
                  <a:lnTo>
                    <a:pt x="10642" y="18707"/>
                  </a:lnTo>
                  <a:lnTo>
                    <a:pt x="8581" y="18318"/>
                  </a:lnTo>
                  <a:lnTo>
                    <a:pt x="8581" y="16582"/>
                  </a:lnTo>
                  <a:lnTo>
                    <a:pt x="9057" y="15042"/>
                  </a:lnTo>
                  <a:lnTo>
                    <a:pt x="9057" y="14463"/>
                  </a:lnTo>
                  <a:lnTo>
                    <a:pt x="8897" y="14268"/>
                  </a:lnTo>
                  <a:lnTo>
                    <a:pt x="8736" y="14079"/>
                  </a:lnTo>
                  <a:lnTo>
                    <a:pt x="8104" y="13690"/>
                  </a:lnTo>
                  <a:lnTo>
                    <a:pt x="7628" y="13306"/>
                  </a:lnTo>
                  <a:lnTo>
                    <a:pt x="7307" y="12727"/>
                  </a:lnTo>
                  <a:lnTo>
                    <a:pt x="7307" y="11376"/>
                  </a:lnTo>
                  <a:lnTo>
                    <a:pt x="7467" y="10797"/>
                  </a:lnTo>
                  <a:lnTo>
                    <a:pt x="7783" y="10030"/>
                  </a:lnTo>
                  <a:lnTo>
                    <a:pt x="8260" y="9640"/>
                  </a:lnTo>
                  <a:lnTo>
                    <a:pt x="9057" y="9256"/>
                  </a:lnTo>
                  <a:lnTo>
                    <a:pt x="9689" y="9062"/>
                  </a:lnTo>
                  <a:close/>
                  <a:moveTo>
                    <a:pt x="3656" y="1541"/>
                  </a:moveTo>
                  <a:lnTo>
                    <a:pt x="5722" y="2698"/>
                  </a:lnTo>
                  <a:lnTo>
                    <a:pt x="7783" y="3471"/>
                  </a:lnTo>
                  <a:lnTo>
                    <a:pt x="9849" y="4050"/>
                  </a:lnTo>
                  <a:lnTo>
                    <a:pt x="12071" y="4433"/>
                  </a:lnTo>
                  <a:lnTo>
                    <a:pt x="16680" y="4823"/>
                  </a:lnTo>
                  <a:lnTo>
                    <a:pt x="20968" y="5207"/>
                  </a:lnTo>
                  <a:lnTo>
                    <a:pt x="19694" y="8678"/>
                  </a:lnTo>
                  <a:lnTo>
                    <a:pt x="18902" y="12344"/>
                  </a:lnTo>
                  <a:lnTo>
                    <a:pt x="17312" y="19864"/>
                  </a:lnTo>
                  <a:lnTo>
                    <a:pt x="17312" y="20053"/>
                  </a:lnTo>
                  <a:lnTo>
                    <a:pt x="14453" y="19286"/>
                  </a:lnTo>
                  <a:lnTo>
                    <a:pt x="11755" y="18896"/>
                  </a:lnTo>
                  <a:lnTo>
                    <a:pt x="12071" y="17161"/>
                  </a:lnTo>
                  <a:lnTo>
                    <a:pt x="12071" y="15620"/>
                  </a:lnTo>
                  <a:lnTo>
                    <a:pt x="12868" y="14847"/>
                  </a:lnTo>
                  <a:lnTo>
                    <a:pt x="13501" y="13884"/>
                  </a:lnTo>
                  <a:lnTo>
                    <a:pt x="13821" y="12922"/>
                  </a:lnTo>
                  <a:lnTo>
                    <a:pt x="13977" y="11954"/>
                  </a:lnTo>
                  <a:lnTo>
                    <a:pt x="13821" y="10797"/>
                  </a:lnTo>
                  <a:lnTo>
                    <a:pt x="13501" y="9835"/>
                  </a:lnTo>
                  <a:lnTo>
                    <a:pt x="12868" y="8873"/>
                  </a:lnTo>
                  <a:lnTo>
                    <a:pt x="12071" y="8294"/>
                  </a:lnTo>
                  <a:lnTo>
                    <a:pt x="11595" y="8099"/>
                  </a:lnTo>
                  <a:lnTo>
                    <a:pt x="11279" y="8483"/>
                  </a:lnTo>
                  <a:lnTo>
                    <a:pt x="10802" y="8099"/>
                  </a:lnTo>
                  <a:lnTo>
                    <a:pt x="10166" y="7905"/>
                  </a:lnTo>
                  <a:lnTo>
                    <a:pt x="9533" y="7905"/>
                  </a:lnTo>
                  <a:lnTo>
                    <a:pt x="8260" y="8294"/>
                  </a:lnTo>
                  <a:lnTo>
                    <a:pt x="7628" y="8873"/>
                  </a:lnTo>
                  <a:lnTo>
                    <a:pt x="7151" y="9256"/>
                  </a:lnTo>
                  <a:lnTo>
                    <a:pt x="6675" y="10030"/>
                  </a:lnTo>
                  <a:lnTo>
                    <a:pt x="6354" y="10608"/>
                  </a:lnTo>
                  <a:lnTo>
                    <a:pt x="6198" y="11376"/>
                  </a:lnTo>
                  <a:lnTo>
                    <a:pt x="6198" y="12149"/>
                  </a:lnTo>
                  <a:lnTo>
                    <a:pt x="6354" y="12922"/>
                  </a:lnTo>
                  <a:lnTo>
                    <a:pt x="6514" y="13501"/>
                  </a:lnTo>
                  <a:lnTo>
                    <a:pt x="6830" y="14079"/>
                  </a:lnTo>
                  <a:lnTo>
                    <a:pt x="7307" y="14658"/>
                  </a:lnTo>
                  <a:lnTo>
                    <a:pt x="7944" y="15042"/>
                  </a:lnTo>
                  <a:lnTo>
                    <a:pt x="7467" y="16582"/>
                  </a:lnTo>
                  <a:lnTo>
                    <a:pt x="7467" y="18129"/>
                  </a:lnTo>
                  <a:lnTo>
                    <a:pt x="4132" y="17550"/>
                  </a:lnTo>
                  <a:lnTo>
                    <a:pt x="2543" y="17356"/>
                  </a:lnTo>
                  <a:lnTo>
                    <a:pt x="953" y="17356"/>
                  </a:lnTo>
                  <a:lnTo>
                    <a:pt x="1590" y="13501"/>
                  </a:lnTo>
                  <a:lnTo>
                    <a:pt x="2382" y="9451"/>
                  </a:lnTo>
                  <a:lnTo>
                    <a:pt x="3019" y="5590"/>
                  </a:lnTo>
                  <a:lnTo>
                    <a:pt x="3656" y="1541"/>
                  </a:lnTo>
                  <a:close/>
                  <a:moveTo>
                    <a:pt x="3495" y="0"/>
                  </a:moveTo>
                  <a:lnTo>
                    <a:pt x="3335" y="384"/>
                  </a:lnTo>
                  <a:lnTo>
                    <a:pt x="2227" y="4433"/>
                  </a:lnTo>
                  <a:lnTo>
                    <a:pt x="1274" y="8678"/>
                  </a:lnTo>
                  <a:lnTo>
                    <a:pt x="476" y="13111"/>
                  </a:lnTo>
                  <a:lnTo>
                    <a:pt x="0" y="17356"/>
                  </a:lnTo>
                  <a:lnTo>
                    <a:pt x="0" y="17739"/>
                  </a:lnTo>
                  <a:lnTo>
                    <a:pt x="160" y="17934"/>
                  </a:lnTo>
                  <a:lnTo>
                    <a:pt x="476" y="17934"/>
                  </a:lnTo>
                  <a:lnTo>
                    <a:pt x="2703" y="18707"/>
                  </a:lnTo>
                  <a:lnTo>
                    <a:pt x="4925" y="19286"/>
                  </a:lnTo>
                  <a:lnTo>
                    <a:pt x="9533" y="20053"/>
                  </a:lnTo>
                  <a:lnTo>
                    <a:pt x="14137" y="20632"/>
                  </a:lnTo>
                  <a:lnTo>
                    <a:pt x="16359" y="21211"/>
                  </a:lnTo>
                  <a:lnTo>
                    <a:pt x="18586" y="21600"/>
                  </a:lnTo>
                  <a:lnTo>
                    <a:pt x="19062" y="21600"/>
                  </a:lnTo>
                  <a:lnTo>
                    <a:pt x="19378" y="21211"/>
                  </a:lnTo>
                  <a:lnTo>
                    <a:pt x="19218" y="20632"/>
                  </a:lnTo>
                  <a:lnTo>
                    <a:pt x="19218" y="20443"/>
                  </a:lnTo>
                  <a:lnTo>
                    <a:pt x="18902" y="20443"/>
                  </a:lnTo>
                  <a:lnTo>
                    <a:pt x="18425" y="20248"/>
                  </a:lnTo>
                  <a:lnTo>
                    <a:pt x="18425" y="20053"/>
                  </a:lnTo>
                  <a:lnTo>
                    <a:pt x="20331" y="12149"/>
                  </a:lnTo>
                  <a:lnTo>
                    <a:pt x="21124" y="8099"/>
                  </a:lnTo>
                  <a:lnTo>
                    <a:pt x="21444" y="6169"/>
                  </a:lnTo>
                  <a:lnTo>
                    <a:pt x="21600" y="4050"/>
                  </a:lnTo>
                  <a:lnTo>
                    <a:pt x="21444" y="3855"/>
                  </a:lnTo>
                  <a:lnTo>
                    <a:pt x="21444" y="4050"/>
                  </a:lnTo>
                  <a:lnTo>
                    <a:pt x="21284" y="4244"/>
                  </a:lnTo>
                  <a:lnTo>
                    <a:pt x="21124" y="4244"/>
                  </a:lnTo>
                  <a:lnTo>
                    <a:pt x="19218" y="3471"/>
                  </a:lnTo>
                  <a:lnTo>
                    <a:pt x="17156" y="3276"/>
                  </a:lnTo>
                  <a:lnTo>
                    <a:pt x="13024" y="2893"/>
                  </a:lnTo>
                  <a:lnTo>
                    <a:pt x="10642" y="2698"/>
                  </a:lnTo>
                  <a:lnTo>
                    <a:pt x="8420" y="2119"/>
                  </a:lnTo>
                  <a:lnTo>
                    <a:pt x="3811" y="579"/>
                  </a:lnTo>
                  <a:lnTo>
                    <a:pt x="3811" y="195"/>
                  </a:lnTo>
                  <a:lnTo>
                    <a:pt x="3656" y="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 sz="2400"/>
            </a:p>
          </p:txBody>
        </p:sp>
        <p:sp>
          <p:nvSpPr>
            <p:cNvPr id="658" name="Google Shape;541;p4"/>
            <p:cNvSpPr/>
            <p:nvPr/>
          </p:nvSpPr>
          <p:spPr>
            <a:xfrm>
              <a:off x="996202" y="649629"/>
              <a:ext cx="66989" cy="753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502" y="3350"/>
                  </a:moveTo>
                  <a:lnTo>
                    <a:pt x="14576" y="3835"/>
                  </a:lnTo>
                  <a:lnTo>
                    <a:pt x="16741" y="4790"/>
                  </a:lnTo>
                  <a:lnTo>
                    <a:pt x="17816" y="6715"/>
                  </a:lnTo>
                  <a:lnTo>
                    <a:pt x="18361" y="8155"/>
                  </a:lnTo>
                  <a:lnTo>
                    <a:pt x="18361" y="11990"/>
                  </a:lnTo>
                  <a:lnTo>
                    <a:pt x="17816" y="13430"/>
                  </a:lnTo>
                  <a:lnTo>
                    <a:pt x="16741" y="14870"/>
                  </a:lnTo>
                  <a:lnTo>
                    <a:pt x="15651" y="16310"/>
                  </a:lnTo>
                  <a:lnTo>
                    <a:pt x="14031" y="17280"/>
                  </a:lnTo>
                  <a:lnTo>
                    <a:pt x="12412" y="17750"/>
                  </a:lnTo>
                  <a:lnTo>
                    <a:pt x="10263" y="18235"/>
                  </a:lnTo>
                  <a:lnTo>
                    <a:pt x="8098" y="18235"/>
                  </a:lnTo>
                  <a:lnTo>
                    <a:pt x="6478" y="17280"/>
                  </a:lnTo>
                  <a:lnTo>
                    <a:pt x="4859" y="16310"/>
                  </a:lnTo>
                  <a:lnTo>
                    <a:pt x="3784" y="15355"/>
                  </a:lnTo>
                  <a:lnTo>
                    <a:pt x="3239" y="13430"/>
                  </a:lnTo>
                  <a:lnTo>
                    <a:pt x="3239" y="10080"/>
                  </a:lnTo>
                  <a:lnTo>
                    <a:pt x="3784" y="6715"/>
                  </a:lnTo>
                  <a:lnTo>
                    <a:pt x="4314" y="5275"/>
                  </a:lnTo>
                  <a:lnTo>
                    <a:pt x="5404" y="4320"/>
                  </a:lnTo>
                  <a:lnTo>
                    <a:pt x="6478" y="3835"/>
                  </a:lnTo>
                  <a:lnTo>
                    <a:pt x="8098" y="3350"/>
                  </a:lnTo>
                  <a:close/>
                  <a:moveTo>
                    <a:pt x="11882" y="0"/>
                  </a:moveTo>
                  <a:lnTo>
                    <a:pt x="9718" y="470"/>
                  </a:lnTo>
                  <a:lnTo>
                    <a:pt x="7024" y="955"/>
                  </a:lnTo>
                  <a:lnTo>
                    <a:pt x="4859" y="1910"/>
                  </a:lnTo>
                  <a:lnTo>
                    <a:pt x="2694" y="3350"/>
                  </a:lnTo>
                  <a:lnTo>
                    <a:pt x="1620" y="5275"/>
                  </a:lnTo>
                  <a:lnTo>
                    <a:pt x="545" y="7670"/>
                  </a:lnTo>
                  <a:lnTo>
                    <a:pt x="0" y="10080"/>
                  </a:lnTo>
                  <a:lnTo>
                    <a:pt x="0" y="12475"/>
                  </a:lnTo>
                  <a:lnTo>
                    <a:pt x="545" y="14870"/>
                  </a:lnTo>
                  <a:lnTo>
                    <a:pt x="1620" y="17280"/>
                  </a:lnTo>
                  <a:lnTo>
                    <a:pt x="3239" y="18720"/>
                  </a:lnTo>
                  <a:lnTo>
                    <a:pt x="5404" y="20160"/>
                  </a:lnTo>
                  <a:lnTo>
                    <a:pt x="8643" y="21115"/>
                  </a:lnTo>
                  <a:lnTo>
                    <a:pt x="11337" y="21600"/>
                  </a:lnTo>
                  <a:lnTo>
                    <a:pt x="13502" y="20630"/>
                  </a:lnTo>
                  <a:lnTo>
                    <a:pt x="15651" y="19675"/>
                  </a:lnTo>
                  <a:lnTo>
                    <a:pt x="17816" y="18235"/>
                  </a:lnTo>
                  <a:lnTo>
                    <a:pt x="19435" y="16795"/>
                  </a:lnTo>
                  <a:lnTo>
                    <a:pt x="20510" y="14400"/>
                  </a:lnTo>
                  <a:lnTo>
                    <a:pt x="21600" y="12475"/>
                  </a:lnTo>
                  <a:lnTo>
                    <a:pt x="21600" y="8155"/>
                  </a:lnTo>
                  <a:lnTo>
                    <a:pt x="21055" y="6230"/>
                  </a:lnTo>
                  <a:lnTo>
                    <a:pt x="19435" y="4320"/>
                  </a:lnTo>
                  <a:lnTo>
                    <a:pt x="17816" y="2395"/>
                  </a:lnTo>
                  <a:lnTo>
                    <a:pt x="16196" y="1440"/>
                  </a:lnTo>
                  <a:lnTo>
                    <a:pt x="14031" y="470"/>
                  </a:lnTo>
                  <a:lnTo>
                    <a:pt x="11882" y="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 sz="2400"/>
            </a:p>
          </p:txBody>
        </p:sp>
        <p:sp>
          <p:nvSpPr>
            <p:cNvPr id="659" name="Google Shape;542;p4"/>
            <p:cNvSpPr/>
            <p:nvPr/>
          </p:nvSpPr>
          <p:spPr>
            <a:xfrm>
              <a:off x="423605" y="540770"/>
              <a:ext cx="28448" cy="268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874" y="0"/>
                  </a:moveTo>
                  <a:lnTo>
                    <a:pt x="3814" y="2725"/>
                  </a:lnTo>
                  <a:lnTo>
                    <a:pt x="2530" y="4047"/>
                  </a:lnTo>
                  <a:lnTo>
                    <a:pt x="1246" y="6773"/>
                  </a:lnTo>
                  <a:lnTo>
                    <a:pt x="1246" y="9458"/>
                  </a:lnTo>
                  <a:lnTo>
                    <a:pt x="0" y="12142"/>
                  </a:lnTo>
                  <a:lnTo>
                    <a:pt x="0" y="17553"/>
                  </a:lnTo>
                  <a:lnTo>
                    <a:pt x="3814" y="20237"/>
                  </a:lnTo>
                  <a:lnTo>
                    <a:pt x="8874" y="21600"/>
                  </a:lnTo>
                  <a:lnTo>
                    <a:pt x="16502" y="21600"/>
                  </a:lnTo>
                  <a:lnTo>
                    <a:pt x="19070" y="20237"/>
                  </a:lnTo>
                  <a:lnTo>
                    <a:pt x="20316" y="18915"/>
                  </a:lnTo>
                  <a:lnTo>
                    <a:pt x="21600" y="16190"/>
                  </a:lnTo>
                  <a:lnTo>
                    <a:pt x="20316" y="10820"/>
                  </a:lnTo>
                  <a:lnTo>
                    <a:pt x="19070" y="5410"/>
                  </a:lnTo>
                  <a:lnTo>
                    <a:pt x="15256" y="1363"/>
                  </a:lnTo>
                  <a:lnTo>
                    <a:pt x="12688" y="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 sz="2400"/>
            </a:p>
          </p:txBody>
        </p:sp>
        <p:sp>
          <p:nvSpPr>
            <p:cNvPr id="660" name="Google Shape;543;p4"/>
            <p:cNvSpPr/>
            <p:nvPr/>
          </p:nvSpPr>
          <p:spPr>
            <a:xfrm>
              <a:off x="48537" y="376708"/>
              <a:ext cx="199222" cy="1925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253" y="1501"/>
                  </a:moveTo>
                  <a:lnTo>
                    <a:pt x="12887" y="1690"/>
                  </a:lnTo>
                  <a:lnTo>
                    <a:pt x="14342" y="2064"/>
                  </a:lnTo>
                  <a:lnTo>
                    <a:pt x="15793" y="2627"/>
                  </a:lnTo>
                  <a:lnTo>
                    <a:pt x="17065" y="3570"/>
                  </a:lnTo>
                  <a:lnTo>
                    <a:pt x="18155" y="4697"/>
                  </a:lnTo>
                  <a:lnTo>
                    <a:pt x="19244" y="6198"/>
                  </a:lnTo>
                  <a:lnTo>
                    <a:pt x="19788" y="7135"/>
                  </a:lnTo>
                  <a:lnTo>
                    <a:pt x="20150" y="8078"/>
                  </a:lnTo>
                  <a:lnTo>
                    <a:pt x="20333" y="9015"/>
                  </a:lnTo>
                  <a:lnTo>
                    <a:pt x="20511" y="10142"/>
                  </a:lnTo>
                  <a:lnTo>
                    <a:pt x="20333" y="11079"/>
                  </a:lnTo>
                  <a:lnTo>
                    <a:pt x="20333" y="12022"/>
                  </a:lnTo>
                  <a:lnTo>
                    <a:pt x="19605" y="13896"/>
                  </a:lnTo>
                  <a:lnTo>
                    <a:pt x="18699" y="15776"/>
                  </a:lnTo>
                  <a:lnTo>
                    <a:pt x="17427" y="17277"/>
                  </a:lnTo>
                  <a:lnTo>
                    <a:pt x="15976" y="18593"/>
                  </a:lnTo>
                  <a:lnTo>
                    <a:pt x="14159" y="19530"/>
                  </a:lnTo>
                  <a:lnTo>
                    <a:pt x="12525" y="19910"/>
                  </a:lnTo>
                  <a:lnTo>
                    <a:pt x="10708" y="20094"/>
                  </a:lnTo>
                  <a:lnTo>
                    <a:pt x="8897" y="20094"/>
                  </a:lnTo>
                  <a:lnTo>
                    <a:pt x="7263" y="19910"/>
                  </a:lnTo>
                  <a:lnTo>
                    <a:pt x="5990" y="19530"/>
                  </a:lnTo>
                  <a:lnTo>
                    <a:pt x="5085" y="19157"/>
                  </a:lnTo>
                  <a:lnTo>
                    <a:pt x="4173" y="18593"/>
                  </a:lnTo>
                  <a:lnTo>
                    <a:pt x="3451" y="17840"/>
                  </a:lnTo>
                  <a:lnTo>
                    <a:pt x="2723" y="16903"/>
                  </a:lnTo>
                  <a:lnTo>
                    <a:pt x="2178" y="15966"/>
                  </a:lnTo>
                  <a:lnTo>
                    <a:pt x="1817" y="15023"/>
                  </a:lnTo>
                  <a:lnTo>
                    <a:pt x="1450" y="13712"/>
                  </a:lnTo>
                  <a:lnTo>
                    <a:pt x="1272" y="11832"/>
                  </a:lnTo>
                  <a:lnTo>
                    <a:pt x="1272" y="9952"/>
                  </a:lnTo>
                  <a:lnTo>
                    <a:pt x="1817" y="8078"/>
                  </a:lnTo>
                  <a:lnTo>
                    <a:pt x="2362" y="6387"/>
                  </a:lnTo>
                  <a:lnTo>
                    <a:pt x="3451" y="4881"/>
                  </a:lnTo>
                  <a:lnTo>
                    <a:pt x="4540" y="3754"/>
                  </a:lnTo>
                  <a:lnTo>
                    <a:pt x="5990" y="2627"/>
                  </a:lnTo>
                  <a:lnTo>
                    <a:pt x="7624" y="1880"/>
                  </a:lnTo>
                  <a:lnTo>
                    <a:pt x="7985" y="1880"/>
                  </a:lnTo>
                  <a:lnTo>
                    <a:pt x="11253" y="1501"/>
                  </a:lnTo>
                  <a:close/>
                  <a:moveTo>
                    <a:pt x="10708" y="0"/>
                  </a:moveTo>
                  <a:lnTo>
                    <a:pt x="8897" y="190"/>
                  </a:lnTo>
                  <a:lnTo>
                    <a:pt x="7807" y="374"/>
                  </a:lnTo>
                  <a:lnTo>
                    <a:pt x="6896" y="753"/>
                  </a:lnTo>
                  <a:lnTo>
                    <a:pt x="5085" y="1501"/>
                  </a:lnTo>
                  <a:lnTo>
                    <a:pt x="4173" y="2254"/>
                  </a:lnTo>
                  <a:lnTo>
                    <a:pt x="3451" y="2817"/>
                  </a:lnTo>
                  <a:lnTo>
                    <a:pt x="2178" y="4507"/>
                  </a:lnTo>
                  <a:lnTo>
                    <a:pt x="1089" y="6198"/>
                  </a:lnTo>
                  <a:lnTo>
                    <a:pt x="361" y="8262"/>
                  </a:lnTo>
                  <a:lnTo>
                    <a:pt x="0" y="10515"/>
                  </a:lnTo>
                  <a:lnTo>
                    <a:pt x="0" y="12769"/>
                  </a:lnTo>
                  <a:lnTo>
                    <a:pt x="183" y="14086"/>
                  </a:lnTo>
                  <a:lnTo>
                    <a:pt x="361" y="15402"/>
                  </a:lnTo>
                  <a:lnTo>
                    <a:pt x="728" y="16529"/>
                  </a:lnTo>
                  <a:lnTo>
                    <a:pt x="1272" y="17656"/>
                  </a:lnTo>
                  <a:lnTo>
                    <a:pt x="2723" y="19157"/>
                  </a:lnTo>
                  <a:lnTo>
                    <a:pt x="3629" y="19910"/>
                  </a:lnTo>
                  <a:lnTo>
                    <a:pt x="4540" y="20473"/>
                  </a:lnTo>
                  <a:lnTo>
                    <a:pt x="5446" y="20847"/>
                  </a:lnTo>
                  <a:lnTo>
                    <a:pt x="6535" y="21221"/>
                  </a:lnTo>
                  <a:lnTo>
                    <a:pt x="8713" y="21600"/>
                  </a:lnTo>
                  <a:lnTo>
                    <a:pt x="11075" y="21600"/>
                  </a:lnTo>
                  <a:lnTo>
                    <a:pt x="13615" y="21221"/>
                  </a:lnTo>
                  <a:lnTo>
                    <a:pt x="14704" y="21037"/>
                  </a:lnTo>
                  <a:lnTo>
                    <a:pt x="16882" y="19910"/>
                  </a:lnTo>
                  <a:lnTo>
                    <a:pt x="17788" y="19346"/>
                  </a:lnTo>
                  <a:lnTo>
                    <a:pt x="18516" y="18404"/>
                  </a:lnTo>
                  <a:lnTo>
                    <a:pt x="19244" y="17656"/>
                  </a:lnTo>
                  <a:lnTo>
                    <a:pt x="19966" y="16713"/>
                  </a:lnTo>
                  <a:lnTo>
                    <a:pt x="20511" y="15586"/>
                  </a:lnTo>
                  <a:lnTo>
                    <a:pt x="20877" y="14649"/>
                  </a:lnTo>
                  <a:lnTo>
                    <a:pt x="21239" y="13522"/>
                  </a:lnTo>
                  <a:lnTo>
                    <a:pt x="21422" y="12395"/>
                  </a:lnTo>
                  <a:lnTo>
                    <a:pt x="21600" y="11269"/>
                  </a:lnTo>
                  <a:lnTo>
                    <a:pt x="21600" y="9952"/>
                  </a:lnTo>
                  <a:lnTo>
                    <a:pt x="21422" y="8825"/>
                  </a:lnTo>
                  <a:lnTo>
                    <a:pt x="21055" y="6571"/>
                  </a:lnTo>
                  <a:lnTo>
                    <a:pt x="20150" y="4881"/>
                  </a:lnTo>
                  <a:lnTo>
                    <a:pt x="19060" y="3381"/>
                  </a:lnTo>
                  <a:lnTo>
                    <a:pt x="17610" y="2064"/>
                  </a:lnTo>
                  <a:lnTo>
                    <a:pt x="16154" y="1127"/>
                  </a:lnTo>
                  <a:lnTo>
                    <a:pt x="14342" y="374"/>
                  </a:lnTo>
                  <a:lnTo>
                    <a:pt x="12525" y="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 sz="2400"/>
            </a:p>
          </p:txBody>
        </p:sp>
        <p:sp>
          <p:nvSpPr>
            <p:cNvPr id="661" name="Google Shape;544;p4"/>
            <p:cNvSpPr/>
            <p:nvPr/>
          </p:nvSpPr>
          <p:spPr>
            <a:xfrm>
              <a:off x="-1" y="311413"/>
              <a:ext cx="1151912" cy="5039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359" y="646"/>
                  </a:moveTo>
                  <a:lnTo>
                    <a:pt x="3673" y="716"/>
                  </a:lnTo>
                  <a:lnTo>
                    <a:pt x="4332" y="1004"/>
                  </a:lnTo>
                  <a:lnTo>
                    <a:pt x="4866" y="1292"/>
                  </a:lnTo>
                  <a:lnTo>
                    <a:pt x="5964" y="1650"/>
                  </a:lnTo>
                  <a:lnTo>
                    <a:pt x="7064" y="2080"/>
                  </a:lnTo>
                  <a:lnTo>
                    <a:pt x="6844" y="2368"/>
                  </a:lnTo>
                  <a:lnTo>
                    <a:pt x="6655" y="2583"/>
                  </a:lnTo>
                  <a:lnTo>
                    <a:pt x="6216" y="3157"/>
                  </a:lnTo>
                  <a:lnTo>
                    <a:pt x="5902" y="2871"/>
                  </a:lnTo>
                  <a:lnTo>
                    <a:pt x="5525" y="2654"/>
                  </a:lnTo>
                  <a:lnTo>
                    <a:pt x="5148" y="2511"/>
                  </a:lnTo>
                  <a:lnTo>
                    <a:pt x="4803" y="2438"/>
                  </a:lnTo>
                  <a:lnTo>
                    <a:pt x="4740" y="2368"/>
                  </a:lnTo>
                  <a:lnTo>
                    <a:pt x="4521" y="1937"/>
                  </a:lnTo>
                  <a:lnTo>
                    <a:pt x="4238" y="1577"/>
                  </a:lnTo>
                  <a:lnTo>
                    <a:pt x="3987" y="1362"/>
                  </a:lnTo>
                  <a:lnTo>
                    <a:pt x="3704" y="1147"/>
                  </a:lnTo>
                  <a:lnTo>
                    <a:pt x="3391" y="1076"/>
                  </a:lnTo>
                  <a:lnTo>
                    <a:pt x="3108" y="1004"/>
                  </a:lnTo>
                  <a:lnTo>
                    <a:pt x="2794" y="1004"/>
                  </a:lnTo>
                  <a:lnTo>
                    <a:pt x="2511" y="1076"/>
                  </a:lnTo>
                  <a:lnTo>
                    <a:pt x="2637" y="931"/>
                  </a:lnTo>
                  <a:lnTo>
                    <a:pt x="2762" y="789"/>
                  </a:lnTo>
                  <a:lnTo>
                    <a:pt x="3045" y="646"/>
                  </a:lnTo>
                  <a:close/>
                  <a:moveTo>
                    <a:pt x="2385" y="1362"/>
                  </a:moveTo>
                  <a:lnTo>
                    <a:pt x="2417" y="1577"/>
                  </a:lnTo>
                  <a:lnTo>
                    <a:pt x="2449" y="1650"/>
                  </a:lnTo>
                  <a:lnTo>
                    <a:pt x="3265" y="1650"/>
                  </a:lnTo>
                  <a:lnTo>
                    <a:pt x="3516" y="1722"/>
                  </a:lnTo>
                  <a:lnTo>
                    <a:pt x="3736" y="1865"/>
                  </a:lnTo>
                  <a:lnTo>
                    <a:pt x="3987" y="2008"/>
                  </a:lnTo>
                  <a:lnTo>
                    <a:pt x="4207" y="2223"/>
                  </a:lnTo>
                  <a:lnTo>
                    <a:pt x="4427" y="2511"/>
                  </a:lnTo>
                  <a:lnTo>
                    <a:pt x="4489" y="2583"/>
                  </a:lnTo>
                  <a:lnTo>
                    <a:pt x="4489" y="2726"/>
                  </a:lnTo>
                  <a:lnTo>
                    <a:pt x="4552" y="2871"/>
                  </a:lnTo>
                  <a:lnTo>
                    <a:pt x="4646" y="2871"/>
                  </a:lnTo>
                  <a:lnTo>
                    <a:pt x="4803" y="3372"/>
                  </a:lnTo>
                  <a:lnTo>
                    <a:pt x="4960" y="3875"/>
                  </a:lnTo>
                  <a:lnTo>
                    <a:pt x="5054" y="4448"/>
                  </a:lnTo>
                  <a:lnTo>
                    <a:pt x="5148" y="5024"/>
                  </a:lnTo>
                  <a:lnTo>
                    <a:pt x="5211" y="5670"/>
                  </a:lnTo>
                  <a:lnTo>
                    <a:pt x="5243" y="6243"/>
                  </a:lnTo>
                  <a:lnTo>
                    <a:pt x="5305" y="7462"/>
                  </a:lnTo>
                  <a:lnTo>
                    <a:pt x="5305" y="8108"/>
                  </a:lnTo>
                  <a:lnTo>
                    <a:pt x="5243" y="9400"/>
                  </a:lnTo>
                  <a:lnTo>
                    <a:pt x="5148" y="9975"/>
                  </a:lnTo>
                  <a:lnTo>
                    <a:pt x="5054" y="10548"/>
                  </a:lnTo>
                  <a:lnTo>
                    <a:pt x="4898" y="11052"/>
                  </a:lnTo>
                  <a:lnTo>
                    <a:pt x="4709" y="11552"/>
                  </a:lnTo>
                  <a:lnTo>
                    <a:pt x="4489" y="11913"/>
                  </a:lnTo>
                  <a:lnTo>
                    <a:pt x="4301" y="12198"/>
                  </a:lnTo>
                  <a:lnTo>
                    <a:pt x="4081" y="12413"/>
                  </a:lnTo>
                  <a:lnTo>
                    <a:pt x="3830" y="12558"/>
                  </a:lnTo>
                  <a:lnTo>
                    <a:pt x="3610" y="12701"/>
                  </a:lnTo>
                  <a:lnTo>
                    <a:pt x="3108" y="12774"/>
                  </a:lnTo>
                  <a:lnTo>
                    <a:pt x="2637" y="12774"/>
                  </a:lnTo>
                  <a:lnTo>
                    <a:pt x="2385" y="12701"/>
                  </a:lnTo>
                  <a:lnTo>
                    <a:pt x="2135" y="12629"/>
                  </a:lnTo>
                  <a:lnTo>
                    <a:pt x="1914" y="12413"/>
                  </a:lnTo>
                  <a:lnTo>
                    <a:pt x="1695" y="12198"/>
                  </a:lnTo>
                  <a:lnTo>
                    <a:pt x="1507" y="11983"/>
                  </a:lnTo>
                  <a:lnTo>
                    <a:pt x="1287" y="11697"/>
                  </a:lnTo>
                  <a:lnTo>
                    <a:pt x="1130" y="11337"/>
                  </a:lnTo>
                  <a:lnTo>
                    <a:pt x="942" y="10979"/>
                  </a:lnTo>
                  <a:lnTo>
                    <a:pt x="784" y="10548"/>
                  </a:lnTo>
                  <a:lnTo>
                    <a:pt x="659" y="10118"/>
                  </a:lnTo>
                  <a:lnTo>
                    <a:pt x="533" y="9687"/>
                  </a:lnTo>
                  <a:lnTo>
                    <a:pt x="439" y="9184"/>
                  </a:lnTo>
                  <a:lnTo>
                    <a:pt x="345" y="8683"/>
                  </a:lnTo>
                  <a:lnTo>
                    <a:pt x="283" y="8180"/>
                  </a:lnTo>
                  <a:lnTo>
                    <a:pt x="251" y="7607"/>
                  </a:lnTo>
                  <a:lnTo>
                    <a:pt x="219" y="7032"/>
                  </a:lnTo>
                  <a:lnTo>
                    <a:pt x="251" y="6531"/>
                  </a:lnTo>
                  <a:lnTo>
                    <a:pt x="251" y="6028"/>
                  </a:lnTo>
                  <a:lnTo>
                    <a:pt x="313" y="5525"/>
                  </a:lnTo>
                  <a:lnTo>
                    <a:pt x="377" y="5024"/>
                  </a:lnTo>
                  <a:lnTo>
                    <a:pt x="471" y="4593"/>
                  </a:lnTo>
                  <a:lnTo>
                    <a:pt x="596" y="4163"/>
                  </a:lnTo>
                  <a:lnTo>
                    <a:pt x="722" y="3732"/>
                  </a:lnTo>
                  <a:lnTo>
                    <a:pt x="878" y="3372"/>
                  </a:lnTo>
                  <a:lnTo>
                    <a:pt x="1193" y="2726"/>
                  </a:lnTo>
                  <a:lnTo>
                    <a:pt x="1569" y="2153"/>
                  </a:lnTo>
                  <a:lnTo>
                    <a:pt x="1978" y="1722"/>
                  </a:lnTo>
                  <a:lnTo>
                    <a:pt x="2385" y="1362"/>
                  </a:lnTo>
                  <a:close/>
                  <a:moveTo>
                    <a:pt x="5023" y="3086"/>
                  </a:moveTo>
                  <a:lnTo>
                    <a:pt x="5651" y="3302"/>
                  </a:lnTo>
                  <a:lnTo>
                    <a:pt x="5934" y="3517"/>
                  </a:lnTo>
                  <a:lnTo>
                    <a:pt x="6247" y="3732"/>
                  </a:lnTo>
                  <a:lnTo>
                    <a:pt x="6184" y="4378"/>
                  </a:lnTo>
                  <a:lnTo>
                    <a:pt x="6122" y="5094"/>
                  </a:lnTo>
                  <a:lnTo>
                    <a:pt x="6059" y="6458"/>
                  </a:lnTo>
                  <a:lnTo>
                    <a:pt x="5839" y="8468"/>
                  </a:lnTo>
                  <a:lnTo>
                    <a:pt x="5619" y="10476"/>
                  </a:lnTo>
                  <a:lnTo>
                    <a:pt x="5493" y="11267"/>
                  </a:lnTo>
                  <a:lnTo>
                    <a:pt x="5431" y="11983"/>
                  </a:lnTo>
                  <a:lnTo>
                    <a:pt x="5399" y="12774"/>
                  </a:lnTo>
                  <a:lnTo>
                    <a:pt x="5399" y="13059"/>
                  </a:lnTo>
                  <a:lnTo>
                    <a:pt x="5431" y="13420"/>
                  </a:lnTo>
                  <a:lnTo>
                    <a:pt x="5337" y="13275"/>
                  </a:lnTo>
                  <a:lnTo>
                    <a:pt x="5211" y="13204"/>
                  </a:lnTo>
                  <a:lnTo>
                    <a:pt x="4960" y="13204"/>
                  </a:lnTo>
                  <a:lnTo>
                    <a:pt x="4834" y="13132"/>
                  </a:lnTo>
                  <a:lnTo>
                    <a:pt x="4709" y="13059"/>
                  </a:lnTo>
                  <a:lnTo>
                    <a:pt x="4427" y="12774"/>
                  </a:lnTo>
                  <a:lnTo>
                    <a:pt x="4646" y="12558"/>
                  </a:lnTo>
                  <a:lnTo>
                    <a:pt x="4834" y="12198"/>
                  </a:lnTo>
                  <a:lnTo>
                    <a:pt x="5023" y="11697"/>
                  </a:lnTo>
                  <a:lnTo>
                    <a:pt x="5211" y="11194"/>
                  </a:lnTo>
                  <a:lnTo>
                    <a:pt x="5337" y="10621"/>
                  </a:lnTo>
                  <a:lnTo>
                    <a:pt x="5431" y="10045"/>
                  </a:lnTo>
                  <a:lnTo>
                    <a:pt x="5493" y="9472"/>
                  </a:lnTo>
                  <a:lnTo>
                    <a:pt x="5557" y="8826"/>
                  </a:lnTo>
                  <a:lnTo>
                    <a:pt x="5557" y="7462"/>
                  </a:lnTo>
                  <a:lnTo>
                    <a:pt x="5525" y="6315"/>
                  </a:lnTo>
                  <a:lnTo>
                    <a:pt x="5431" y="5167"/>
                  </a:lnTo>
                  <a:lnTo>
                    <a:pt x="5369" y="4593"/>
                  </a:lnTo>
                  <a:lnTo>
                    <a:pt x="5274" y="4090"/>
                  </a:lnTo>
                  <a:lnTo>
                    <a:pt x="5148" y="3517"/>
                  </a:lnTo>
                  <a:lnTo>
                    <a:pt x="5023" y="3086"/>
                  </a:lnTo>
                  <a:close/>
                  <a:moveTo>
                    <a:pt x="4112" y="13059"/>
                  </a:moveTo>
                  <a:lnTo>
                    <a:pt x="4238" y="13275"/>
                  </a:lnTo>
                  <a:lnTo>
                    <a:pt x="4363" y="13347"/>
                  </a:lnTo>
                  <a:lnTo>
                    <a:pt x="4678" y="13562"/>
                  </a:lnTo>
                  <a:lnTo>
                    <a:pt x="4866" y="13705"/>
                  </a:lnTo>
                  <a:lnTo>
                    <a:pt x="5054" y="13705"/>
                  </a:lnTo>
                  <a:lnTo>
                    <a:pt x="5148" y="13778"/>
                  </a:lnTo>
                  <a:lnTo>
                    <a:pt x="5117" y="13850"/>
                  </a:lnTo>
                  <a:lnTo>
                    <a:pt x="5023" y="14136"/>
                  </a:lnTo>
                  <a:lnTo>
                    <a:pt x="4960" y="14566"/>
                  </a:lnTo>
                  <a:lnTo>
                    <a:pt x="4898" y="14639"/>
                  </a:lnTo>
                  <a:lnTo>
                    <a:pt x="4772" y="14566"/>
                  </a:lnTo>
                  <a:lnTo>
                    <a:pt x="4521" y="14496"/>
                  </a:lnTo>
                  <a:lnTo>
                    <a:pt x="4238" y="14281"/>
                  </a:lnTo>
                  <a:lnTo>
                    <a:pt x="3641" y="13993"/>
                  </a:lnTo>
                  <a:lnTo>
                    <a:pt x="3359" y="13778"/>
                  </a:lnTo>
                  <a:lnTo>
                    <a:pt x="3233" y="13635"/>
                  </a:lnTo>
                  <a:lnTo>
                    <a:pt x="3076" y="13490"/>
                  </a:lnTo>
                  <a:lnTo>
                    <a:pt x="3610" y="13347"/>
                  </a:lnTo>
                  <a:lnTo>
                    <a:pt x="3862" y="13204"/>
                  </a:lnTo>
                  <a:lnTo>
                    <a:pt x="4112" y="13059"/>
                  </a:lnTo>
                  <a:close/>
                  <a:moveTo>
                    <a:pt x="14850" y="18441"/>
                  </a:moveTo>
                  <a:lnTo>
                    <a:pt x="15792" y="18801"/>
                  </a:lnTo>
                  <a:lnTo>
                    <a:pt x="15761" y="18872"/>
                  </a:lnTo>
                  <a:lnTo>
                    <a:pt x="15666" y="19017"/>
                  </a:lnTo>
                  <a:lnTo>
                    <a:pt x="15540" y="19087"/>
                  </a:lnTo>
                  <a:lnTo>
                    <a:pt x="15321" y="19087"/>
                  </a:lnTo>
                  <a:lnTo>
                    <a:pt x="15195" y="19017"/>
                  </a:lnTo>
                  <a:lnTo>
                    <a:pt x="15070" y="18872"/>
                  </a:lnTo>
                  <a:lnTo>
                    <a:pt x="14945" y="18656"/>
                  </a:lnTo>
                  <a:lnTo>
                    <a:pt x="14850" y="18441"/>
                  </a:lnTo>
                  <a:close/>
                  <a:moveTo>
                    <a:pt x="19183" y="10764"/>
                  </a:moveTo>
                  <a:lnTo>
                    <a:pt x="19465" y="10836"/>
                  </a:lnTo>
                  <a:lnTo>
                    <a:pt x="19748" y="10979"/>
                  </a:lnTo>
                  <a:lnTo>
                    <a:pt x="20031" y="11194"/>
                  </a:lnTo>
                  <a:lnTo>
                    <a:pt x="20281" y="11552"/>
                  </a:lnTo>
                  <a:lnTo>
                    <a:pt x="20532" y="11983"/>
                  </a:lnTo>
                  <a:lnTo>
                    <a:pt x="20752" y="12413"/>
                  </a:lnTo>
                  <a:lnTo>
                    <a:pt x="20972" y="12989"/>
                  </a:lnTo>
                  <a:lnTo>
                    <a:pt x="21129" y="13635"/>
                  </a:lnTo>
                  <a:lnTo>
                    <a:pt x="21223" y="14136"/>
                  </a:lnTo>
                  <a:lnTo>
                    <a:pt x="21317" y="14711"/>
                  </a:lnTo>
                  <a:lnTo>
                    <a:pt x="21349" y="15212"/>
                  </a:lnTo>
                  <a:lnTo>
                    <a:pt x="21380" y="15788"/>
                  </a:lnTo>
                  <a:lnTo>
                    <a:pt x="21349" y="16361"/>
                  </a:lnTo>
                  <a:lnTo>
                    <a:pt x="21317" y="16864"/>
                  </a:lnTo>
                  <a:lnTo>
                    <a:pt x="21255" y="17437"/>
                  </a:lnTo>
                  <a:lnTo>
                    <a:pt x="21192" y="17940"/>
                  </a:lnTo>
                  <a:lnTo>
                    <a:pt x="21067" y="18441"/>
                  </a:lnTo>
                  <a:lnTo>
                    <a:pt x="20941" y="18872"/>
                  </a:lnTo>
                  <a:lnTo>
                    <a:pt x="20784" y="19375"/>
                  </a:lnTo>
                  <a:lnTo>
                    <a:pt x="20626" y="19733"/>
                  </a:lnTo>
                  <a:lnTo>
                    <a:pt x="20438" y="20093"/>
                  </a:lnTo>
                  <a:lnTo>
                    <a:pt x="20250" y="20451"/>
                  </a:lnTo>
                  <a:lnTo>
                    <a:pt x="20031" y="20739"/>
                  </a:lnTo>
                  <a:lnTo>
                    <a:pt x="19810" y="20954"/>
                  </a:lnTo>
                  <a:lnTo>
                    <a:pt x="19465" y="21169"/>
                  </a:lnTo>
                  <a:lnTo>
                    <a:pt x="19119" y="21242"/>
                  </a:lnTo>
                  <a:lnTo>
                    <a:pt x="18774" y="21169"/>
                  </a:lnTo>
                  <a:lnTo>
                    <a:pt x="18429" y="21027"/>
                  </a:lnTo>
                  <a:lnTo>
                    <a:pt x="18115" y="20739"/>
                  </a:lnTo>
                  <a:lnTo>
                    <a:pt x="17833" y="20308"/>
                  </a:lnTo>
                  <a:lnTo>
                    <a:pt x="17550" y="19805"/>
                  </a:lnTo>
                  <a:lnTo>
                    <a:pt x="17330" y="19302"/>
                  </a:lnTo>
                  <a:lnTo>
                    <a:pt x="17362" y="19160"/>
                  </a:lnTo>
                  <a:lnTo>
                    <a:pt x="17330" y="19017"/>
                  </a:lnTo>
                  <a:lnTo>
                    <a:pt x="17330" y="18944"/>
                  </a:lnTo>
                  <a:lnTo>
                    <a:pt x="17268" y="18872"/>
                  </a:lnTo>
                  <a:lnTo>
                    <a:pt x="17205" y="18801"/>
                  </a:lnTo>
                  <a:lnTo>
                    <a:pt x="16953" y="17795"/>
                  </a:lnTo>
                  <a:lnTo>
                    <a:pt x="16891" y="17150"/>
                  </a:lnTo>
                  <a:lnTo>
                    <a:pt x="16859" y="16576"/>
                  </a:lnTo>
                  <a:lnTo>
                    <a:pt x="16859" y="16003"/>
                  </a:lnTo>
                  <a:lnTo>
                    <a:pt x="16891" y="15427"/>
                  </a:lnTo>
                  <a:lnTo>
                    <a:pt x="16922" y="14926"/>
                  </a:lnTo>
                  <a:lnTo>
                    <a:pt x="17111" y="13920"/>
                  </a:lnTo>
                  <a:lnTo>
                    <a:pt x="17236" y="13490"/>
                  </a:lnTo>
                  <a:lnTo>
                    <a:pt x="17362" y="13059"/>
                  </a:lnTo>
                  <a:lnTo>
                    <a:pt x="17518" y="12701"/>
                  </a:lnTo>
                  <a:lnTo>
                    <a:pt x="17707" y="12343"/>
                  </a:lnTo>
                  <a:lnTo>
                    <a:pt x="17895" y="11983"/>
                  </a:lnTo>
                  <a:lnTo>
                    <a:pt x="18083" y="11697"/>
                  </a:lnTo>
                  <a:lnTo>
                    <a:pt x="18304" y="11410"/>
                  </a:lnTo>
                  <a:lnTo>
                    <a:pt x="18524" y="11194"/>
                  </a:lnTo>
                  <a:lnTo>
                    <a:pt x="18743" y="11052"/>
                  </a:lnTo>
                  <a:lnTo>
                    <a:pt x="18963" y="10907"/>
                  </a:lnTo>
                  <a:lnTo>
                    <a:pt x="19183" y="10764"/>
                  </a:lnTo>
                  <a:close/>
                  <a:moveTo>
                    <a:pt x="4363" y="0"/>
                  </a:moveTo>
                  <a:lnTo>
                    <a:pt x="4207" y="70"/>
                  </a:lnTo>
                  <a:lnTo>
                    <a:pt x="4081" y="143"/>
                  </a:lnTo>
                  <a:lnTo>
                    <a:pt x="4050" y="286"/>
                  </a:lnTo>
                  <a:lnTo>
                    <a:pt x="4050" y="358"/>
                  </a:lnTo>
                  <a:lnTo>
                    <a:pt x="4081" y="501"/>
                  </a:lnTo>
                  <a:lnTo>
                    <a:pt x="3956" y="501"/>
                  </a:lnTo>
                  <a:lnTo>
                    <a:pt x="3579" y="286"/>
                  </a:lnTo>
                  <a:lnTo>
                    <a:pt x="3296" y="215"/>
                  </a:lnTo>
                  <a:lnTo>
                    <a:pt x="3014" y="143"/>
                  </a:lnTo>
                  <a:lnTo>
                    <a:pt x="2731" y="143"/>
                  </a:lnTo>
                  <a:lnTo>
                    <a:pt x="2637" y="215"/>
                  </a:lnTo>
                  <a:lnTo>
                    <a:pt x="2543" y="286"/>
                  </a:lnTo>
                  <a:lnTo>
                    <a:pt x="2449" y="431"/>
                  </a:lnTo>
                  <a:lnTo>
                    <a:pt x="2385" y="573"/>
                  </a:lnTo>
                  <a:lnTo>
                    <a:pt x="2355" y="789"/>
                  </a:lnTo>
                  <a:lnTo>
                    <a:pt x="2355" y="1004"/>
                  </a:lnTo>
                  <a:lnTo>
                    <a:pt x="2103" y="1147"/>
                  </a:lnTo>
                  <a:lnTo>
                    <a:pt x="1884" y="1219"/>
                  </a:lnTo>
                  <a:lnTo>
                    <a:pt x="1444" y="1650"/>
                  </a:lnTo>
                  <a:lnTo>
                    <a:pt x="1224" y="1937"/>
                  </a:lnTo>
                  <a:lnTo>
                    <a:pt x="848" y="2654"/>
                  </a:lnTo>
                  <a:lnTo>
                    <a:pt x="690" y="3014"/>
                  </a:lnTo>
                  <a:lnTo>
                    <a:pt x="533" y="3444"/>
                  </a:lnTo>
                  <a:lnTo>
                    <a:pt x="408" y="3875"/>
                  </a:lnTo>
                  <a:lnTo>
                    <a:pt x="283" y="4378"/>
                  </a:lnTo>
                  <a:lnTo>
                    <a:pt x="188" y="4879"/>
                  </a:lnTo>
                  <a:lnTo>
                    <a:pt x="125" y="5382"/>
                  </a:lnTo>
                  <a:lnTo>
                    <a:pt x="62" y="5955"/>
                  </a:lnTo>
                  <a:lnTo>
                    <a:pt x="31" y="6531"/>
                  </a:lnTo>
                  <a:lnTo>
                    <a:pt x="0" y="7032"/>
                  </a:lnTo>
                  <a:lnTo>
                    <a:pt x="0" y="7677"/>
                  </a:lnTo>
                  <a:lnTo>
                    <a:pt x="31" y="8323"/>
                  </a:lnTo>
                  <a:lnTo>
                    <a:pt x="94" y="8899"/>
                  </a:lnTo>
                  <a:lnTo>
                    <a:pt x="188" y="9472"/>
                  </a:lnTo>
                  <a:lnTo>
                    <a:pt x="283" y="9975"/>
                  </a:lnTo>
                  <a:lnTo>
                    <a:pt x="439" y="10548"/>
                  </a:lnTo>
                  <a:lnTo>
                    <a:pt x="753" y="11410"/>
                  </a:lnTo>
                  <a:lnTo>
                    <a:pt x="942" y="11840"/>
                  </a:lnTo>
                  <a:lnTo>
                    <a:pt x="1161" y="12198"/>
                  </a:lnTo>
                  <a:lnTo>
                    <a:pt x="1601" y="12774"/>
                  </a:lnTo>
                  <a:lnTo>
                    <a:pt x="2103" y="13204"/>
                  </a:lnTo>
                  <a:lnTo>
                    <a:pt x="2355" y="13347"/>
                  </a:lnTo>
                  <a:lnTo>
                    <a:pt x="2637" y="13420"/>
                  </a:lnTo>
                  <a:lnTo>
                    <a:pt x="2826" y="13490"/>
                  </a:lnTo>
                  <a:lnTo>
                    <a:pt x="2794" y="13490"/>
                  </a:lnTo>
                  <a:lnTo>
                    <a:pt x="2794" y="13635"/>
                  </a:lnTo>
                  <a:lnTo>
                    <a:pt x="2856" y="13778"/>
                  </a:lnTo>
                  <a:lnTo>
                    <a:pt x="3202" y="14208"/>
                  </a:lnTo>
                  <a:lnTo>
                    <a:pt x="3579" y="14496"/>
                  </a:lnTo>
                  <a:lnTo>
                    <a:pt x="4050" y="14782"/>
                  </a:lnTo>
                  <a:lnTo>
                    <a:pt x="4207" y="14926"/>
                  </a:lnTo>
                  <a:lnTo>
                    <a:pt x="4395" y="15069"/>
                  </a:lnTo>
                  <a:lnTo>
                    <a:pt x="4583" y="15142"/>
                  </a:lnTo>
                  <a:lnTo>
                    <a:pt x="4740" y="15212"/>
                  </a:lnTo>
                  <a:lnTo>
                    <a:pt x="4898" y="15212"/>
                  </a:lnTo>
                  <a:lnTo>
                    <a:pt x="4992" y="15142"/>
                  </a:lnTo>
                  <a:lnTo>
                    <a:pt x="5086" y="14997"/>
                  </a:lnTo>
                  <a:lnTo>
                    <a:pt x="5180" y="14711"/>
                  </a:lnTo>
                  <a:lnTo>
                    <a:pt x="5243" y="14423"/>
                  </a:lnTo>
                  <a:lnTo>
                    <a:pt x="5274" y="13993"/>
                  </a:lnTo>
                  <a:lnTo>
                    <a:pt x="5274" y="13850"/>
                  </a:lnTo>
                  <a:lnTo>
                    <a:pt x="5493" y="14065"/>
                  </a:lnTo>
                  <a:lnTo>
                    <a:pt x="5525" y="14065"/>
                  </a:lnTo>
                  <a:lnTo>
                    <a:pt x="5557" y="13993"/>
                  </a:lnTo>
                  <a:lnTo>
                    <a:pt x="5588" y="13920"/>
                  </a:lnTo>
                  <a:lnTo>
                    <a:pt x="5588" y="13850"/>
                  </a:lnTo>
                  <a:lnTo>
                    <a:pt x="5714" y="14065"/>
                  </a:lnTo>
                  <a:lnTo>
                    <a:pt x="5902" y="14281"/>
                  </a:lnTo>
                  <a:lnTo>
                    <a:pt x="5934" y="14281"/>
                  </a:lnTo>
                  <a:lnTo>
                    <a:pt x="6781" y="14926"/>
                  </a:lnTo>
                  <a:lnTo>
                    <a:pt x="7661" y="15500"/>
                  </a:lnTo>
                  <a:lnTo>
                    <a:pt x="8508" y="16003"/>
                  </a:lnTo>
                  <a:lnTo>
                    <a:pt x="9418" y="16433"/>
                  </a:lnTo>
                  <a:lnTo>
                    <a:pt x="11176" y="17222"/>
                  </a:lnTo>
                  <a:lnTo>
                    <a:pt x="12935" y="17868"/>
                  </a:lnTo>
                  <a:lnTo>
                    <a:pt x="12997" y="17868"/>
                  </a:lnTo>
                  <a:lnTo>
                    <a:pt x="13092" y="17653"/>
                  </a:lnTo>
                  <a:lnTo>
                    <a:pt x="13092" y="17510"/>
                  </a:lnTo>
                  <a:lnTo>
                    <a:pt x="13060" y="17437"/>
                  </a:lnTo>
                  <a:lnTo>
                    <a:pt x="12997" y="17365"/>
                  </a:lnTo>
                  <a:lnTo>
                    <a:pt x="12118" y="17007"/>
                  </a:lnTo>
                  <a:lnTo>
                    <a:pt x="11240" y="16649"/>
                  </a:lnTo>
                  <a:lnTo>
                    <a:pt x="9513" y="15788"/>
                  </a:lnTo>
                  <a:lnTo>
                    <a:pt x="7755" y="14854"/>
                  </a:lnTo>
                  <a:lnTo>
                    <a:pt x="6028" y="13920"/>
                  </a:lnTo>
                  <a:lnTo>
                    <a:pt x="5964" y="13850"/>
                  </a:lnTo>
                  <a:lnTo>
                    <a:pt x="5839" y="13635"/>
                  </a:lnTo>
                  <a:lnTo>
                    <a:pt x="5745" y="13420"/>
                  </a:lnTo>
                  <a:lnTo>
                    <a:pt x="5682" y="13132"/>
                  </a:lnTo>
                  <a:lnTo>
                    <a:pt x="5651" y="12701"/>
                  </a:lnTo>
                  <a:lnTo>
                    <a:pt x="5651" y="11840"/>
                  </a:lnTo>
                  <a:lnTo>
                    <a:pt x="5745" y="10907"/>
                  </a:lnTo>
                  <a:lnTo>
                    <a:pt x="5839" y="9903"/>
                  </a:lnTo>
                  <a:lnTo>
                    <a:pt x="5964" y="8969"/>
                  </a:lnTo>
                  <a:lnTo>
                    <a:pt x="6153" y="7607"/>
                  </a:lnTo>
                  <a:lnTo>
                    <a:pt x="6247" y="6674"/>
                  </a:lnTo>
                  <a:lnTo>
                    <a:pt x="6341" y="5670"/>
                  </a:lnTo>
                  <a:lnTo>
                    <a:pt x="6373" y="4593"/>
                  </a:lnTo>
                  <a:lnTo>
                    <a:pt x="6373" y="3517"/>
                  </a:lnTo>
                  <a:lnTo>
                    <a:pt x="6499" y="3802"/>
                  </a:lnTo>
                  <a:lnTo>
                    <a:pt x="6655" y="4018"/>
                  </a:lnTo>
                  <a:lnTo>
                    <a:pt x="6750" y="4018"/>
                  </a:lnTo>
                  <a:lnTo>
                    <a:pt x="6844" y="4090"/>
                  </a:lnTo>
                  <a:lnTo>
                    <a:pt x="6906" y="4018"/>
                  </a:lnTo>
                  <a:lnTo>
                    <a:pt x="6938" y="3875"/>
                  </a:lnTo>
                  <a:lnTo>
                    <a:pt x="6906" y="3732"/>
                  </a:lnTo>
                  <a:lnTo>
                    <a:pt x="6844" y="3660"/>
                  </a:lnTo>
                  <a:lnTo>
                    <a:pt x="6718" y="3587"/>
                  </a:lnTo>
                  <a:lnTo>
                    <a:pt x="6561" y="3517"/>
                  </a:lnTo>
                  <a:lnTo>
                    <a:pt x="6467" y="3372"/>
                  </a:lnTo>
                  <a:lnTo>
                    <a:pt x="7032" y="2726"/>
                  </a:lnTo>
                  <a:lnTo>
                    <a:pt x="7346" y="2438"/>
                  </a:lnTo>
                  <a:lnTo>
                    <a:pt x="7503" y="2368"/>
                  </a:lnTo>
                  <a:lnTo>
                    <a:pt x="7691" y="2368"/>
                  </a:lnTo>
                  <a:lnTo>
                    <a:pt x="8194" y="2438"/>
                  </a:lnTo>
                  <a:lnTo>
                    <a:pt x="8697" y="2654"/>
                  </a:lnTo>
                  <a:lnTo>
                    <a:pt x="9701" y="3086"/>
                  </a:lnTo>
                  <a:lnTo>
                    <a:pt x="10643" y="3517"/>
                  </a:lnTo>
                  <a:lnTo>
                    <a:pt x="11553" y="4018"/>
                  </a:lnTo>
                  <a:lnTo>
                    <a:pt x="13374" y="5024"/>
                  </a:lnTo>
                  <a:lnTo>
                    <a:pt x="13437" y="5309"/>
                  </a:lnTo>
                  <a:lnTo>
                    <a:pt x="13500" y="5597"/>
                  </a:lnTo>
                  <a:lnTo>
                    <a:pt x="13657" y="6171"/>
                  </a:lnTo>
                  <a:lnTo>
                    <a:pt x="13783" y="6601"/>
                  </a:lnTo>
                  <a:lnTo>
                    <a:pt x="13343" y="6531"/>
                  </a:lnTo>
                  <a:lnTo>
                    <a:pt x="13280" y="6100"/>
                  </a:lnTo>
                  <a:lnTo>
                    <a:pt x="13248" y="5955"/>
                  </a:lnTo>
                  <a:lnTo>
                    <a:pt x="13186" y="5812"/>
                  </a:lnTo>
                  <a:lnTo>
                    <a:pt x="13186" y="5597"/>
                  </a:lnTo>
                  <a:lnTo>
                    <a:pt x="13154" y="5525"/>
                  </a:lnTo>
                  <a:lnTo>
                    <a:pt x="13123" y="5525"/>
                  </a:lnTo>
                  <a:lnTo>
                    <a:pt x="10486" y="4233"/>
                  </a:lnTo>
                  <a:lnTo>
                    <a:pt x="9858" y="3802"/>
                  </a:lnTo>
                  <a:lnTo>
                    <a:pt x="9198" y="3372"/>
                  </a:lnTo>
                  <a:lnTo>
                    <a:pt x="8539" y="3014"/>
                  </a:lnTo>
                  <a:lnTo>
                    <a:pt x="8194" y="2871"/>
                  </a:lnTo>
                  <a:lnTo>
                    <a:pt x="7880" y="2799"/>
                  </a:lnTo>
                  <a:lnTo>
                    <a:pt x="7849" y="2799"/>
                  </a:lnTo>
                  <a:lnTo>
                    <a:pt x="7849" y="2941"/>
                  </a:lnTo>
                  <a:lnTo>
                    <a:pt x="8414" y="3517"/>
                  </a:lnTo>
                  <a:lnTo>
                    <a:pt x="9010" y="3947"/>
                  </a:lnTo>
                  <a:lnTo>
                    <a:pt x="10204" y="4521"/>
                  </a:lnTo>
                  <a:lnTo>
                    <a:pt x="11616" y="5309"/>
                  </a:lnTo>
                  <a:lnTo>
                    <a:pt x="13060" y="5955"/>
                  </a:lnTo>
                  <a:lnTo>
                    <a:pt x="13123" y="6315"/>
                  </a:lnTo>
                  <a:lnTo>
                    <a:pt x="13154" y="6746"/>
                  </a:lnTo>
                  <a:lnTo>
                    <a:pt x="13186" y="6889"/>
                  </a:lnTo>
                  <a:lnTo>
                    <a:pt x="13248" y="6961"/>
                  </a:lnTo>
                  <a:lnTo>
                    <a:pt x="14128" y="7247"/>
                  </a:lnTo>
                  <a:lnTo>
                    <a:pt x="14159" y="7319"/>
                  </a:lnTo>
                  <a:lnTo>
                    <a:pt x="14222" y="7392"/>
                  </a:lnTo>
                  <a:lnTo>
                    <a:pt x="14284" y="7319"/>
                  </a:lnTo>
                  <a:lnTo>
                    <a:pt x="14348" y="7392"/>
                  </a:lnTo>
                  <a:lnTo>
                    <a:pt x="14254" y="7893"/>
                  </a:lnTo>
                  <a:lnTo>
                    <a:pt x="14159" y="8396"/>
                  </a:lnTo>
                  <a:lnTo>
                    <a:pt x="14002" y="9545"/>
                  </a:lnTo>
                  <a:lnTo>
                    <a:pt x="13877" y="10691"/>
                  </a:lnTo>
                  <a:lnTo>
                    <a:pt x="13813" y="11840"/>
                  </a:lnTo>
                  <a:lnTo>
                    <a:pt x="13751" y="12989"/>
                  </a:lnTo>
                  <a:lnTo>
                    <a:pt x="13625" y="14854"/>
                  </a:lnTo>
                  <a:lnTo>
                    <a:pt x="13531" y="15788"/>
                  </a:lnTo>
                  <a:lnTo>
                    <a:pt x="13437" y="16576"/>
                  </a:lnTo>
                  <a:lnTo>
                    <a:pt x="13374" y="16864"/>
                  </a:lnTo>
                  <a:lnTo>
                    <a:pt x="13312" y="17079"/>
                  </a:lnTo>
                  <a:lnTo>
                    <a:pt x="13248" y="17222"/>
                  </a:lnTo>
                  <a:lnTo>
                    <a:pt x="13123" y="17222"/>
                  </a:lnTo>
                  <a:lnTo>
                    <a:pt x="13092" y="17294"/>
                  </a:lnTo>
                  <a:lnTo>
                    <a:pt x="13092" y="17437"/>
                  </a:lnTo>
                  <a:lnTo>
                    <a:pt x="13123" y="17653"/>
                  </a:lnTo>
                  <a:lnTo>
                    <a:pt x="13154" y="17725"/>
                  </a:lnTo>
                  <a:lnTo>
                    <a:pt x="13218" y="17725"/>
                  </a:lnTo>
                  <a:lnTo>
                    <a:pt x="13374" y="17653"/>
                  </a:lnTo>
                  <a:lnTo>
                    <a:pt x="13406" y="17725"/>
                  </a:lnTo>
                  <a:lnTo>
                    <a:pt x="13971" y="18083"/>
                  </a:lnTo>
                  <a:lnTo>
                    <a:pt x="14536" y="18298"/>
                  </a:lnTo>
                  <a:lnTo>
                    <a:pt x="14567" y="18586"/>
                  </a:lnTo>
                  <a:lnTo>
                    <a:pt x="14630" y="18872"/>
                  </a:lnTo>
                  <a:lnTo>
                    <a:pt x="14819" y="19302"/>
                  </a:lnTo>
                  <a:lnTo>
                    <a:pt x="15070" y="19663"/>
                  </a:lnTo>
                  <a:lnTo>
                    <a:pt x="15290" y="19805"/>
                  </a:lnTo>
                  <a:lnTo>
                    <a:pt x="15540" y="19805"/>
                  </a:lnTo>
                  <a:lnTo>
                    <a:pt x="15792" y="19663"/>
                  </a:lnTo>
                  <a:lnTo>
                    <a:pt x="15886" y="19518"/>
                  </a:lnTo>
                  <a:lnTo>
                    <a:pt x="15981" y="19302"/>
                  </a:lnTo>
                  <a:lnTo>
                    <a:pt x="16075" y="19160"/>
                  </a:lnTo>
                  <a:lnTo>
                    <a:pt x="16137" y="18872"/>
                  </a:lnTo>
                  <a:lnTo>
                    <a:pt x="17017" y="19302"/>
                  </a:lnTo>
                  <a:lnTo>
                    <a:pt x="17268" y="19948"/>
                  </a:lnTo>
                  <a:lnTo>
                    <a:pt x="17550" y="20524"/>
                  </a:lnTo>
                  <a:lnTo>
                    <a:pt x="17895" y="20954"/>
                  </a:lnTo>
                  <a:lnTo>
                    <a:pt x="18272" y="21312"/>
                  </a:lnTo>
                  <a:lnTo>
                    <a:pt x="18680" y="21528"/>
                  </a:lnTo>
                  <a:lnTo>
                    <a:pt x="19089" y="21600"/>
                  </a:lnTo>
                  <a:lnTo>
                    <a:pt x="19465" y="21600"/>
                  </a:lnTo>
                  <a:lnTo>
                    <a:pt x="19873" y="21457"/>
                  </a:lnTo>
                  <a:lnTo>
                    <a:pt x="20125" y="21242"/>
                  </a:lnTo>
                  <a:lnTo>
                    <a:pt x="20344" y="20954"/>
                  </a:lnTo>
                  <a:lnTo>
                    <a:pt x="20564" y="20666"/>
                  </a:lnTo>
                  <a:lnTo>
                    <a:pt x="20941" y="19805"/>
                  </a:lnTo>
                  <a:lnTo>
                    <a:pt x="21097" y="19375"/>
                  </a:lnTo>
                  <a:lnTo>
                    <a:pt x="21255" y="18872"/>
                  </a:lnTo>
                  <a:lnTo>
                    <a:pt x="21349" y="18298"/>
                  </a:lnTo>
                  <a:lnTo>
                    <a:pt x="21443" y="17795"/>
                  </a:lnTo>
                  <a:lnTo>
                    <a:pt x="21538" y="17222"/>
                  </a:lnTo>
                  <a:lnTo>
                    <a:pt x="21568" y="16576"/>
                  </a:lnTo>
                  <a:lnTo>
                    <a:pt x="21600" y="16003"/>
                  </a:lnTo>
                  <a:lnTo>
                    <a:pt x="21600" y="15427"/>
                  </a:lnTo>
                  <a:lnTo>
                    <a:pt x="21568" y="14854"/>
                  </a:lnTo>
                  <a:lnTo>
                    <a:pt x="21506" y="14281"/>
                  </a:lnTo>
                  <a:lnTo>
                    <a:pt x="21412" y="13705"/>
                  </a:lnTo>
                  <a:lnTo>
                    <a:pt x="21286" y="13204"/>
                  </a:lnTo>
                  <a:lnTo>
                    <a:pt x="21161" y="12701"/>
                  </a:lnTo>
                  <a:lnTo>
                    <a:pt x="21003" y="12271"/>
                  </a:lnTo>
                  <a:lnTo>
                    <a:pt x="20815" y="11840"/>
                  </a:lnTo>
                  <a:lnTo>
                    <a:pt x="20596" y="11410"/>
                  </a:lnTo>
                  <a:lnTo>
                    <a:pt x="20376" y="11052"/>
                  </a:lnTo>
                  <a:lnTo>
                    <a:pt x="20156" y="10764"/>
                  </a:lnTo>
                  <a:lnTo>
                    <a:pt x="19905" y="10476"/>
                  </a:lnTo>
                  <a:lnTo>
                    <a:pt x="19654" y="10333"/>
                  </a:lnTo>
                  <a:lnTo>
                    <a:pt x="19402" y="10190"/>
                  </a:lnTo>
                  <a:lnTo>
                    <a:pt x="19151" y="10118"/>
                  </a:lnTo>
                  <a:lnTo>
                    <a:pt x="18900" y="10118"/>
                  </a:lnTo>
                  <a:lnTo>
                    <a:pt x="18680" y="10261"/>
                  </a:lnTo>
                  <a:lnTo>
                    <a:pt x="18429" y="10476"/>
                  </a:lnTo>
                  <a:lnTo>
                    <a:pt x="18209" y="10836"/>
                  </a:lnTo>
                  <a:lnTo>
                    <a:pt x="17989" y="11267"/>
                  </a:lnTo>
                  <a:lnTo>
                    <a:pt x="17707" y="11697"/>
                  </a:lnTo>
                  <a:lnTo>
                    <a:pt x="17456" y="12198"/>
                  </a:lnTo>
                  <a:lnTo>
                    <a:pt x="17205" y="12774"/>
                  </a:lnTo>
                  <a:lnTo>
                    <a:pt x="17017" y="13420"/>
                  </a:lnTo>
                  <a:lnTo>
                    <a:pt x="16859" y="14136"/>
                  </a:lnTo>
                  <a:lnTo>
                    <a:pt x="16734" y="14926"/>
                  </a:lnTo>
                  <a:lnTo>
                    <a:pt x="16671" y="15715"/>
                  </a:lnTo>
                  <a:lnTo>
                    <a:pt x="16640" y="16576"/>
                  </a:lnTo>
                  <a:lnTo>
                    <a:pt x="16640" y="17150"/>
                  </a:lnTo>
                  <a:lnTo>
                    <a:pt x="16765" y="18156"/>
                  </a:lnTo>
                  <a:lnTo>
                    <a:pt x="16828" y="18656"/>
                  </a:lnTo>
                  <a:lnTo>
                    <a:pt x="16011" y="18226"/>
                  </a:lnTo>
                  <a:lnTo>
                    <a:pt x="15133" y="17868"/>
                  </a:lnTo>
                  <a:lnTo>
                    <a:pt x="14284" y="17580"/>
                  </a:lnTo>
                  <a:lnTo>
                    <a:pt x="13845" y="17510"/>
                  </a:lnTo>
                  <a:lnTo>
                    <a:pt x="13437" y="17510"/>
                  </a:lnTo>
                  <a:lnTo>
                    <a:pt x="13531" y="17222"/>
                  </a:lnTo>
                  <a:lnTo>
                    <a:pt x="13625" y="16864"/>
                  </a:lnTo>
                  <a:lnTo>
                    <a:pt x="13688" y="16504"/>
                  </a:lnTo>
                  <a:lnTo>
                    <a:pt x="13751" y="16003"/>
                  </a:lnTo>
                  <a:lnTo>
                    <a:pt x="13813" y="15142"/>
                  </a:lnTo>
                  <a:lnTo>
                    <a:pt x="13845" y="14423"/>
                  </a:lnTo>
                  <a:lnTo>
                    <a:pt x="13939" y="12701"/>
                  </a:lnTo>
                  <a:lnTo>
                    <a:pt x="14096" y="10907"/>
                  </a:lnTo>
                  <a:lnTo>
                    <a:pt x="14284" y="9184"/>
                  </a:lnTo>
                  <a:lnTo>
                    <a:pt x="14348" y="8323"/>
                  </a:lnTo>
                  <a:lnTo>
                    <a:pt x="14410" y="7392"/>
                  </a:lnTo>
                  <a:lnTo>
                    <a:pt x="14787" y="7677"/>
                  </a:lnTo>
                  <a:lnTo>
                    <a:pt x="15164" y="7822"/>
                  </a:lnTo>
                  <a:lnTo>
                    <a:pt x="15917" y="8180"/>
                  </a:lnTo>
                  <a:lnTo>
                    <a:pt x="17456" y="8683"/>
                  </a:lnTo>
                  <a:lnTo>
                    <a:pt x="20815" y="10045"/>
                  </a:lnTo>
                  <a:lnTo>
                    <a:pt x="20847" y="10190"/>
                  </a:lnTo>
                  <a:lnTo>
                    <a:pt x="20878" y="10261"/>
                  </a:lnTo>
                  <a:lnTo>
                    <a:pt x="20909" y="10333"/>
                  </a:lnTo>
                  <a:lnTo>
                    <a:pt x="21003" y="10333"/>
                  </a:lnTo>
                  <a:lnTo>
                    <a:pt x="21067" y="10261"/>
                  </a:lnTo>
                  <a:lnTo>
                    <a:pt x="21067" y="10045"/>
                  </a:lnTo>
                  <a:lnTo>
                    <a:pt x="21035" y="9830"/>
                  </a:lnTo>
                  <a:lnTo>
                    <a:pt x="21035" y="9615"/>
                  </a:lnTo>
                  <a:lnTo>
                    <a:pt x="20972" y="9545"/>
                  </a:lnTo>
                  <a:lnTo>
                    <a:pt x="20752" y="8038"/>
                  </a:lnTo>
                  <a:lnTo>
                    <a:pt x="20626" y="7319"/>
                  </a:lnTo>
                  <a:lnTo>
                    <a:pt x="20564" y="6961"/>
                  </a:lnTo>
                  <a:lnTo>
                    <a:pt x="20470" y="6674"/>
                  </a:lnTo>
                  <a:lnTo>
                    <a:pt x="20438" y="6531"/>
                  </a:lnTo>
                  <a:lnTo>
                    <a:pt x="20407" y="6458"/>
                  </a:lnTo>
                  <a:lnTo>
                    <a:pt x="18712" y="5597"/>
                  </a:lnTo>
                  <a:lnTo>
                    <a:pt x="17017" y="4809"/>
                  </a:lnTo>
                  <a:lnTo>
                    <a:pt x="15290" y="4090"/>
                  </a:lnTo>
                  <a:lnTo>
                    <a:pt x="14662" y="3802"/>
                  </a:lnTo>
                  <a:lnTo>
                    <a:pt x="14379" y="3732"/>
                  </a:lnTo>
                  <a:lnTo>
                    <a:pt x="14065" y="3802"/>
                  </a:lnTo>
                  <a:lnTo>
                    <a:pt x="14348" y="4090"/>
                  </a:lnTo>
                  <a:lnTo>
                    <a:pt x="14630" y="4306"/>
                  </a:lnTo>
                  <a:lnTo>
                    <a:pt x="15258" y="4521"/>
                  </a:lnTo>
                  <a:lnTo>
                    <a:pt x="16953" y="5239"/>
                  </a:lnTo>
                  <a:lnTo>
                    <a:pt x="18649" y="6028"/>
                  </a:lnTo>
                  <a:lnTo>
                    <a:pt x="20344" y="6889"/>
                  </a:lnTo>
                  <a:lnTo>
                    <a:pt x="20376" y="7247"/>
                  </a:lnTo>
                  <a:lnTo>
                    <a:pt x="20407" y="7535"/>
                  </a:lnTo>
                  <a:lnTo>
                    <a:pt x="20532" y="8180"/>
                  </a:lnTo>
                  <a:lnTo>
                    <a:pt x="20721" y="9400"/>
                  </a:lnTo>
                  <a:lnTo>
                    <a:pt x="17518" y="8180"/>
                  </a:lnTo>
                  <a:lnTo>
                    <a:pt x="15981" y="7462"/>
                  </a:lnTo>
                  <a:lnTo>
                    <a:pt x="15164" y="7177"/>
                  </a:lnTo>
                  <a:lnTo>
                    <a:pt x="14787" y="7104"/>
                  </a:lnTo>
                  <a:lnTo>
                    <a:pt x="14379" y="7032"/>
                  </a:lnTo>
                  <a:lnTo>
                    <a:pt x="14379" y="6961"/>
                  </a:lnTo>
                  <a:lnTo>
                    <a:pt x="14348" y="6889"/>
                  </a:lnTo>
                  <a:lnTo>
                    <a:pt x="14284" y="6816"/>
                  </a:lnTo>
                  <a:lnTo>
                    <a:pt x="14128" y="6601"/>
                  </a:lnTo>
                  <a:lnTo>
                    <a:pt x="14002" y="6315"/>
                  </a:lnTo>
                  <a:lnTo>
                    <a:pt x="13783" y="5670"/>
                  </a:lnTo>
                  <a:lnTo>
                    <a:pt x="13688" y="5309"/>
                  </a:lnTo>
                  <a:lnTo>
                    <a:pt x="13563" y="4951"/>
                  </a:lnTo>
                  <a:lnTo>
                    <a:pt x="13594" y="4879"/>
                  </a:lnTo>
                  <a:lnTo>
                    <a:pt x="13594" y="4736"/>
                  </a:lnTo>
                  <a:lnTo>
                    <a:pt x="13563" y="4664"/>
                  </a:lnTo>
                  <a:lnTo>
                    <a:pt x="13531" y="4593"/>
                  </a:lnTo>
                  <a:lnTo>
                    <a:pt x="11428" y="3444"/>
                  </a:lnTo>
                  <a:lnTo>
                    <a:pt x="10360" y="2871"/>
                  </a:lnTo>
                  <a:lnTo>
                    <a:pt x="9293" y="2438"/>
                  </a:lnTo>
                  <a:lnTo>
                    <a:pt x="8477" y="2080"/>
                  </a:lnTo>
                  <a:lnTo>
                    <a:pt x="8068" y="1937"/>
                  </a:lnTo>
                  <a:lnTo>
                    <a:pt x="7691" y="1865"/>
                  </a:lnTo>
                  <a:lnTo>
                    <a:pt x="7629" y="1793"/>
                  </a:lnTo>
                  <a:lnTo>
                    <a:pt x="5808" y="1076"/>
                  </a:lnTo>
                  <a:lnTo>
                    <a:pt x="5839" y="931"/>
                  </a:lnTo>
                  <a:lnTo>
                    <a:pt x="5808" y="789"/>
                  </a:lnTo>
                  <a:lnTo>
                    <a:pt x="5776" y="716"/>
                  </a:lnTo>
                  <a:lnTo>
                    <a:pt x="5682" y="646"/>
                  </a:lnTo>
                  <a:lnTo>
                    <a:pt x="5148" y="501"/>
                  </a:lnTo>
                  <a:lnTo>
                    <a:pt x="4866" y="431"/>
                  </a:lnTo>
                  <a:lnTo>
                    <a:pt x="4709" y="358"/>
                  </a:lnTo>
                  <a:lnTo>
                    <a:pt x="4646" y="358"/>
                  </a:lnTo>
                  <a:lnTo>
                    <a:pt x="4615" y="215"/>
                  </a:lnTo>
                  <a:lnTo>
                    <a:pt x="4552" y="143"/>
                  </a:lnTo>
                  <a:lnTo>
                    <a:pt x="4489" y="70"/>
                  </a:lnTo>
                  <a:lnTo>
                    <a:pt x="4363" y="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 sz="2400"/>
            </a:p>
          </p:txBody>
        </p:sp>
        <p:sp>
          <p:nvSpPr>
            <p:cNvPr id="662" name="Google Shape;545;p4"/>
            <p:cNvSpPr/>
            <p:nvPr/>
          </p:nvSpPr>
          <p:spPr>
            <a:xfrm>
              <a:off x="92051" y="418582"/>
              <a:ext cx="107171" cy="1171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452" y="2778"/>
                  </a:moveTo>
                  <a:lnTo>
                    <a:pt x="6756" y="7408"/>
                  </a:lnTo>
                  <a:lnTo>
                    <a:pt x="8780" y="3080"/>
                  </a:lnTo>
                  <a:lnTo>
                    <a:pt x="9452" y="2778"/>
                  </a:lnTo>
                  <a:close/>
                  <a:moveTo>
                    <a:pt x="11817" y="2778"/>
                  </a:moveTo>
                  <a:lnTo>
                    <a:pt x="14173" y="3080"/>
                  </a:lnTo>
                  <a:lnTo>
                    <a:pt x="15867" y="3704"/>
                  </a:lnTo>
                  <a:lnTo>
                    <a:pt x="16879" y="4318"/>
                  </a:lnTo>
                  <a:lnTo>
                    <a:pt x="17551" y="4932"/>
                  </a:lnTo>
                  <a:lnTo>
                    <a:pt x="18904" y="7096"/>
                  </a:lnTo>
                  <a:lnTo>
                    <a:pt x="19235" y="7710"/>
                  </a:lnTo>
                  <a:lnTo>
                    <a:pt x="17891" y="7408"/>
                  </a:lnTo>
                  <a:lnTo>
                    <a:pt x="17551" y="7408"/>
                  </a:lnTo>
                  <a:lnTo>
                    <a:pt x="17210" y="8022"/>
                  </a:lnTo>
                  <a:lnTo>
                    <a:pt x="14854" y="11112"/>
                  </a:lnTo>
                  <a:lnTo>
                    <a:pt x="17210" y="6482"/>
                  </a:lnTo>
                  <a:lnTo>
                    <a:pt x="17210" y="5556"/>
                  </a:lnTo>
                  <a:lnTo>
                    <a:pt x="16879" y="4932"/>
                  </a:lnTo>
                  <a:lnTo>
                    <a:pt x="15867" y="4630"/>
                  </a:lnTo>
                  <a:lnTo>
                    <a:pt x="15526" y="4932"/>
                  </a:lnTo>
                  <a:lnTo>
                    <a:pt x="15185" y="5244"/>
                  </a:lnTo>
                  <a:lnTo>
                    <a:pt x="10805" y="11414"/>
                  </a:lnTo>
                  <a:lnTo>
                    <a:pt x="11477" y="10186"/>
                  </a:lnTo>
                  <a:lnTo>
                    <a:pt x="11477" y="9874"/>
                  </a:lnTo>
                  <a:lnTo>
                    <a:pt x="14854" y="4932"/>
                  </a:lnTo>
                  <a:lnTo>
                    <a:pt x="14854" y="4006"/>
                  </a:lnTo>
                  <a:lnTo>
                    <a:pt x="14173" y="3392"/>
                  </a:lnTo>
                  <a:lnTo>
                    <a:pt x="13160" y="3392"/>
                  </a:lnTo>
                  <a:lnTo>
                    <a:pt x="12830" y="3704"/>
                  </a:lnTo>
                  <a:lnTo>
                    <a:pt x="10805" y="6482"/>
                  </a:lnTo>
                  <a:lnTo>
                    <a:pt x="9452" y="9260"/>
                  </a:lnTo>
                  <a:lnTo>
                    <a:pt x="7427" y="11726"/>
                  </a:lnTo>
                  <a:lnTo>
                    <a:pt x="8780" y="9562"/>
                  </a:lnTo>
                  <a:lnTo>
                    <a:pt x="11817" y="3080"/>
                  </a:lnTo>
                  <a:lnTo>
                    <a:pt x="11817" y="2778"/>
                  </a:lnTo>
                  <a:close/>
                  <a:moveTo>
                    <a:pt x="7768" y="3392"/>
                  </a:moveTo>
                  <a:lnTo>
                    <a:pt x="6074" y="5556"/>
                  </a:lnTo>
                  <a:lnTo>
                    <a:pt x="4731" y="8022"/>
                  </a:lnTo>
                  <a:lnTo>
                    <a:pt x="3719" y="10488"/>
                  </a:lnTo>
                  <a:lnTo>
                    <a:pt x="2786" y="13037"/>
                  </a:lnTo>
                  <a:lnTo>
                    <a:pt x="2706" y="12652"/>
                  </a:lnTo>
                  <a:lnTo>
                    <a:pt x="2706" y="11112"/>
                  </a:lnTo>
                  <a:lnTo>
                    <a:pt x="3037" y="9562"/>
                  </a:lnTo>
                  <a:lnTo>
                    <a:pt x="4390" y="6482"/>
                  </a:lnTo>
                  <a:lnTo>
                    <a:pt x="5062" y="5556"/>
                  </a:lnTo>
                  <a:lnTo>
                    <a:pt x="5743" y="4630"/>
                  </a:lnTo>
                  <a:lnTo>
                    <a:pt x="7768" y="3392"/>
                  </a:lnTo>
                  <a:close/>
                  <a:moveTo>
                    <a:pt x="19575" y="8948"/>
                  </a:moveTo>
                  <a:lnTo>
                    <a:pt x="19575" y="10488"/>
                  </a:lnTo>
                  <a:lnTo>
                    <a:pt x="19235" y="12038"/>
                  </a:lnTo>
                  <a:lnTo>
                    <a:pt x="17210" y="15118"/>
                  </a:lnTo>
                  <a:lnTo>
                    <a:pt x="16879" y="14504"/>
                  </a:lnTo>
                  <a:lnTo>
                    <a:pt x="19575" y="8948"/>
                  </a:lnTo>
                  <a:close/>
                  <a:moveTo>
                    <a:pt x="3037" y="14192"/>
                  </a:moveTo>
                  <a:lnTo>
                    <a:pt x="4049" y="14504"/>
                  </a:lnTo>
                  <a:lnTo>
                    <a:pt x="3378" y="15430"/>
                  </a:lnTo>
                  <a:lnTo>
                    <a:pt x="3037" y="14192"/>
                  </a:lnTo>
                  <a:close/>
                  <a:moveTo>
                    <a:pt x="13501" y="16970"/>
                  </a:moveTo>
                  <a:lnTo>
                    <a:pt x="13842" y="17282"/>
                  </a:lnTo>
                  <a:lnTo>
                    <a:pt x="14173" y="17594"/>
                  </a:lnTo>
                  <a:lnTo>
                    <a:pt x="13842" y="17896"/>
                  </a:lnTo>
                  <a:lnTo>
                    <a:pt x="12148" y="18520"/>
                  </a:lnTo>
                  <a:lnTo>
                    <a:pt x="13501" y="16970"/>
                  </a:lnTo>
                  <a:close/>
                  <a:moveTo>
                    <a:pt x="11477" y="0"/>
                  </a:moveTo>
                  <a:lnTo>
                    <a:pt x="9452" y="303"/>
                  </a:lnTo>
                  <a:lnTo>
                    <a:pt x="8440" y="303"/>
                  </a:lnTo>
                  <a:lnTo>
                    <a:pt x="7427" y="614"/>
                  </a:lnTo>
                  <a:lnTo>
                    <a:pt x="5743" y="1229"/>
                  </a:lnTo>
                  <a:lnTo>
                    <a:pt x="4049" y="2466"/>
                  </a:lnTo>
                  <a:lnTo>
                    <a:pt x="2706" y="4318"/>
                  </a:lnTo>
                  <a:lnTo>
                    <a:pt x="682" y="8022"/>
                  </a:lnTo>
                  <a:lnTo>
                    <a:pt x="341" y="9874"/>
                  </a:lnTo>
                  <a:lnTo>
                    <a:pt x="0" y="11414"/>
                  </a:lnTo>
                  <a:lnTo>
                    <a:pt x="0" y="13266"/>
                  </a:lnTo>
                  <a:lnTo>
                    <a:pt x="341" y="15118"/>
                  </a:lnTo>
                  <a:lnTo>
                    <a:pt x="1012" y="16668"/>
                  </a:lnTo>
                  <a:lnTo>
                    <a:pt x="1694" y="18208"/>
                  </a:lnTo>
                  <a:lnTo>
                    <a:pt x="3037" y="19134"/>
                  </a:lnTo>
                  <a:lnTo>
                    <a:pt x="4390" y="20060"/>
                  </a:lnTo>
                  <a:lnTo>
                    <a:pt x="6074" y="20674"/>
                  </a:lnTo>
                  <a:lnTo>
                    <a:pt x="8099" y="21297"/>
                  </a:lnTo>
                  <a:lnTo>
                    <a:pt x="8780" y="21600"/>
                  </a:lnTo>
                  <a:lnTo>
                    <a:pt x="9452" y="21297"/>
                  </a:lnTo>
                  <a:lnTo>
                    <a:pt x="11817" y="21297"/>
                  </a:lnTo>
                  <a:lnTo>
                    <a:pt x="13842" y="20674"/>
                  </a:lnTo>
                  <a:lnTo>
                    <a:pt x="15867" y="19748"/>
                  </a:lnTo>
                  <a:lnTo>
                    <a:pt x="19235" y="16668"/>
                  </a:lnTo>
                  <a:lnTo>
                    <a:pt x="20588" y="14816"/>
                  </a:lnTo>
                  <a:lnTo>
                    <a:pt x="21259" y="12964"/>
                  </a:lnTo>
                  <a:lnTo>
                    <a:pt x="21600" y="10800"/>
                  </a:lnTo>
                  <a:lnTo>
                    <a:pt x="21600" y="8636"/>
                  </a:lnTo>
                  <a:lnTo>
                    <a:pt x="20928" y="7096"/>
                  </a:lnTo>
                  <a:lnTo>
                    <a:pt x="20247" y="5244"/>
                  </a:lnTo>
                  <a:lnTo>
                    <a:pt x="18904" y="3392"/>
                  </a:lnTo>
                  <a:lnTo>
                    <a:pt x="17210" y="2154"/>
                  </a:lnTo>
                  <a:lnTo>
                    <a:pt x="15526" y="926"/>
                  </a:lnTo>
                  <a:lnTo>
                    <a:pt x="13501" y="303"/>
                  </a:lnTo>
                  <a:lnTo>
                    <a:pt x="11477" y="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 sz="2400"/>
            </a:p>
          </p:txBody>
        </p:sp>
        <p:sp>
          <p:nvSpPr>
            <p:cNvPr id="663" name="Google Shape;546;p4"/>
            <p:cNvSpPr/>
            <p:nvPr/>
          </p:nvSpPr>
          <p:spPr>
            <a:xfrm>
              <a:off x="959352" y="609448"/>
              <a:ext cx="142332" cy="1506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672" y="1440"/>
                  </a:moveTo>
                  <a:lnTo>
                    <a:pt x="12196" y="1675"/>
                  </a:lnTo>
                  <a:lnTo>
                    <a:pt x="13721" y="1918"/>
                  </a:lnTo>
                  <a:lnTo>
                    <a:pt x="14996" y="2395"/>
                  </a:lnTo>
                  <a:lnTo>
                    <a:pt x="16264" y="3115"/>
                  </a:lnTo>
                  <a:lnTo>
                    <a:pt x="17532" y="4078"/>
                  </a:lnTo>
                  <a:lnTo>
                    <a:pt x="18551" y="5275"/>
                  </a:lnTo>
                  <a:lnTo>
                    <a:pt x="19570" y="6715"/>
                  </a:lnTo>
                  <a:lnTo>
                    <a:pt x="20332" y="8398"/>
                  </a:lnTo>
                  <a:lnTo>
                    <a:pt x="20581" y="10080"/>
                  </a:lnTo>
                  <a:lnTo>
                    <a:pt x="20332" y="11755"/>
                  </a:lnTo>
                  <a:lnTo>
                    <a:pt x="19819" y="13438"/>
                  </a:lnTo>
                  <a:lnTo>
                    <a:pt x="19057" y="14878"/>
                  </a:lnTo>
                  <a:lnTo>
                    <a:pt x="18045" y="16318"/>
                  </a:lnTo>
                  <a:lnTo>
                    <a:pt x="16770" y="17515"/>
                  </a:lnTo>
                  <a:lnTo>
                    <a:pt x="15245" y="18720"/>
                  </a:lnTo>
                  <a:lnTo>
                    <a:pt x="12709" y="19675"/>
                  </a:lnTo>
                  <a:lnTo>
                    <a:pt x="11691" y="19918"/>
                  </a:lnTo>
                  <a:lnTo>
                    <a:pt x="10423" y="20160"/>
                  </a:lnTo>
                  <a:lnTo>
                    <a:pt x="8385" y="19675"/>
                  </a:lnTo>
                  <a:lnTo>
                    <a:pt x="7374" y="19440"/>
                  </a:lnTo>
                  <a:lnTo>
                    <a:pt x="6355" y="18720"/>
                  </a:lnTo>
                  <a:lnTo>
                    <a:pt x="4574" y="17515"/>
                  </a:lnTo>
                  <a:lnTo>
                    <a:pt x="3306" y="15598"/>
                  </a:lnTo>
                  <a:lnTo>
                    <a:pt x="2287" y="13680"/>
                  </a:lnTo>
                  <a:lnTo>
                    <a:pt x="1781" y="11278"/>
                  </a:lnTo>
                  <a:lnTo>
                    <a:pt x="1781" y="9838"/>
                  </a:lnTo>
                  <a:lnTo>
                    <a:pt x="2038" y="8155"/>
                  </a:lnTo>
                  <a:lnTo>
                    <a:pt x="3049" y="5275"/>
                  </a:lnTo>
                  <a:lnTo>
                    <a:pt x="3562" y="4320"/>
                  </a:lnTo>
                  <a:lnTo>
                    <a:pt x="4325" y="3835"/>
                  </a:lnTo>
                  <a:lnTo>
                    <a:pt x="5592" y="2880"/>
                  </a:lnTo>
                  <a:lnTo>
                    <a:pt x="7374" y="2160"/>
                  </a:lnTo>
                  <a:lnTo>
                    <a:pt x="9147" y="1675"/>
                  </a:lnTo>
                  <a:lnTo>
                    <a:pt x="10672" y="1440"/>
                  </a:lnTo>
                  <a:close/>
                  <a:moveTo>
                    <a:pt x="8898" y="0"/>
                  </a:moveTo>
                  <a:lnTo>
                    <a:pt x="6355" y="478"/>
                  </a:lnTo>
                  <a:lnTo>
                    <a:pt x="6098" y="955"/>
                  </a:lnTo>
                  <a:lnTo>
                    <a:pt x="4830" y="1675"/>
                  </a:lnTo>
                  <a:lnTo>
                    <a:pt x="3562" y="2638"/>
                  </a:lnTo>
                  <a:lnTo>
                    <a:pt x="2800" y="3600"/>
                  </a:lnTo>
                  <a:lnTo>
                    <a:pt x="1781" y="4798"/>
                  </a:lnTo>
                  <a:lnTo>
                    <a:pt x="1275" y="6238"/>
                  </a:lnTo>
                  <a:lnTo>
                    <a:pt x="513" y="7678"/>
                  </a:lnTo>
                  <a:lnTo>
                    <a:pt x="257" y="8875"/>
                  </a:lnTo>
                  <a:lnTo>
                    <a:pt x="0" y="10315"/>
                  </a:lnTo>
                  <a:lnTo>
                    <a:pt x="0" y="12475"/>
                  </a:lnTo>
                  <a:lnTo>
                    <a:pt x="762" y="14878"/>
                  </a:lnTo>
                  <a:lnTo>
                    <a:pt x="1781" y="17038"/>
                  </a:lnTo>
                  <a:lnTo>
                    <a:pt x="3306" y="18720"/>
                  </a:lnTo>
                  <a:lnTo>
                    <a:pt x="5087" y="20160"/>
                  </a:lnTo>
                  <a:lnTo>
                    <a:pt x="6098" y="20880"/>
                  </a:lnTo>
                  <a:lnTo>
                    <a:pt x="7117" y="21115"/>
                  </a:lnTo>
                  <a:lnTo>
                    <a:pt x="8385" y="21600"/>
                  </a:lnTo>
                  <a:lnTo>
                    <a:pt x="10928" y="21600"/>
                  </a:lnTo>
                  <a:lnTo>
                    <a:pt x="12196" y="21358"/>
                  </a:lnTo>
                  <a:lnTo>
                    <a:pt x="14483" y="20638"/>
                  </a:lnTo>
                  <a:lnTo>
                    <a:pt x="16521" y="19675"/>
                  </a:lnTo>
                  <a:lnTo>
                    <a:pt x="18294" y="18235"/>
                  </a:lnTo>
                  <a:lnTo>
                    <a:pt x="19570" y="16795"/>
                  </a:lnTo>
                  <a:lnTo>
                    <a:pt x="20581" y="14878"/>
                  </a:lnTo>
                  <a:lnTo>
                    <a:pt x="21343" y="12960"/>
                  </a:lnTo>
                  <a:lnTo>
                    <a:pt x="21600" y="10558"/>
                  </a:lnTo>
                  <a:lnTo>
                    <a:pt x="21343" y="8398"/>
                  </a:lnTo>
                  <a:lnTo>
                    <a:pt x="21094" y="7200"/>
                  </a:lnTo>
                  <a:lnTo>
                    <a:pt x="20581" y="5995"/>
                  </a:lnTo>
                  <a:lnTo>
                    <a:pt x="20075" y="5040"/>
                  </a:lnTo>
                  <a:lnTo>
                    <a:pt x="19570" y="4078"/>
                  </a:lnTo>
                  <a:lnTo>
                    <a:pt x="17789" y="2395"/>
                  </a:lnTo>
                  <a:lnTo>
                    <a:pt x="15758" y="1198"/>
                  </a:lnTo>
                  <a:lnTo>
                    <a:pt x="13721" y="478"/>
                  </a:lnTo>
                  <a:lnTo>
                    <a:pt x="11185" y="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 sz="2400"/>
            </a:p>
          </p:txBody>
        </p:sp>
      </p:grpSp>
      <p:grpSp>
        <p:nvGrpSpPr>
          <p:cNvPr id="801" name="Google Shape;547;p4"/>
          <p:cNvGrpSpPr/>
          <p:nvPr/>
        </p:nvGrpSpPr>
        <p:grpSpPr>
          <a:xfrm>
            <a:off x="3540618" y="6936553"/>
            <a:ext cx="3279503" cy="1439936"/>
            <a:chOff x="-1" y="0"/>
            <a:chExt cx="2459626" cy="1079951"/>
          </a:xfrm>
        </p:grpSpPr>
        <p:sp>
          <p:nvSpPr>
            <p:cNvPr id="665" name="Google Shape;548;p4"/>
            <p:cNvSpPr/>
            <p:nvPr/>
          </p:nvSpPr>
          <p:spPr>
            <a:xfrm>
              <a:off x="1583918" y="331504"/>
              <a:ext cx="115526" cy="1105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843" y="1964"/>
                  </a:moveTo>
                  <a:lnTo>
                    <a:pt x="18160" y="5570"/>
                  </a:lnTo>
                  <a:lnTo>
                    <a:pt x="18783" y="9167"/>
                  </a:lnTo>
                  <a:lnTo>
                    <a:pt x="19415" y="13425"/>
                  </a:lnTo>
                  <a:lnTo>
                    <a:pt x="20038" y="17673"/>
                  </a:lnTo>
                  <a:lnTo>
                    <a:pt x="18160" y="17673"/>
                  </a:lnTo>
                  <a:lnTo>
                    <a:pt x="16598" y="18003"/>
                  </a:lnTo>
                  <a:lnTo>
                    <a:pt x="13148" y="18655"/>
                  </a:lnTo>
                  <a:lnTo>
                    <a:pt x="8768" y="19316"/>
                  </a:lnTo>
                  <a:lnTo>
                    <a:pt x="6574" y="19636"/>
                  </a:lnTo>
                  <a:lnTo>
                    <a:pt x="4389" y="20297"/>
                  </a:lnTo>
                  <a:lnTo>
                    <a:pt x="3450" y="16040"/>
                  </a:lnTo>
                  <a:lnTo>
                    <a:pt x="2511" y="11461"/>
                  </a:lnTo>
                  <a:lnTo>
                    <a:pt x="1878" y="7855"/>
                  </a:lnTo>
                  <a:lnTo>
                    <a:pt x="939" y="4258"/>
                  </a:lnTo>
                  <a:lnTo>
                    <a:pt x="9391" y="3276"/>
                  </a:lnTo>
                  <a:lnTo>
                    <a:pt x="17843" y="1964"/>
                  </a:lnTo>
                  <a:close/>
                  <a:moveTo>
                    <a:pt x="17537" y="0"/>
                  </a:moveTo>
                  <a:lnTo>
                    <a:pt x="632" y="2625"/>
                  </a:lnTo>
                  <a:lnTo>
                    <a:pt x="316" y="2945"/>
                  </a:lnTo>
                  <a:lnTo>
                    <a:pt x="0" y="3606"/>
                  </a:lnTo>
                  <a:lnTo>
                    <a:pt x="0" y="5891"/>
                  </a:lnTo>
                  <a:lnTo>
                    <a:pt x="316" y="7855"/>
                  </a:lnTo>
                  <a:lnTo>
                    <a:pt x="939" y="11782"/>
                  </a:lnTo>
                  <a:lnTo>
                    <a:pt x="1878" y="16691"/>
                  </a:lnTo>
                  <a:lnTo>
                    <a:pt x="2511" y="18985"/>
                  </a:lnTo>
                  <a:lnTo>
                    <a:pt x="3450" y="21279"/>
                  </a:lnTo>
                  <a:lnTo>
                    <a:pt x="3757" y="21600"/>
                  </a:lnTo>
                  <a:lnTo>
                    <a:pt x="6267" y="21600"/>
                  </a:lnTo>
                  <a:lnTo>
                    <a:pt x="8145" y="21279"/>
                  </a:lnTo>
                  <a:lnTo>
                    <a:pt x="12209" y="20618"/>
                  </a:lnTo>
                  <a:lnTo>
                    <a:pt x="16281" y="20297"/>
                  </a:lnTo>
                  <a:lnTo>
                    <a:pt x="18476" y="19967"/>
                  </a:lnTo>
                  <a:lnTo>
                    <a:pt x="20354" y="19316"/>
                  </a:lnTo>
                  <a:lnTo>
                    <a:pt x="21293" y="19316"/>
                  </a:lnTo>
                  <a:lnTo>
                    <a:pt x="21600" y="18985"/>
                  </a:lnTo>
                  <a:lnTo>
                    <a:pt x="21600" y="16691"/>
                  </a:lnTo>
                  <a:lnTo>
                    <a:pt x="21293" y="14406"/>
                  </a:lnTo>
                  <a:lnTo>
                    <a:pt x="20661" y="10149"/>
                  </a:lnTo>
                  <a:lnTo>
                    <a:pt x="20038" y="5240"/>
                  </a:lnTo>
                  <a:lnTo>
                    <a:pt x="19415" y="2945"/>
                  </a:lnTo>
                  <a:lnTo>
                    <a:pt x="18476" y="661"/>
                  </a:lnTo>
                  <a:lnTo>
                    <a:pt x="18160" y="331"/>
                  </a:lnTo>
                  <a:lnTo>
                    <a:pt x="17537" y="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 sz="2400"/>
            </a:p>
          </p:txBody>
        </p:sp>
        <p:sp>
          <p:nvSpPr>
            <p:cNvPr id="666" name="Google Shape;549;p4"/>
            <p:cNvSpPr/>
            <p:nvPr/>
          </p:nvSpPr>
          <p:spPr>
            <a:xfrm>
              <a:off x="1503553" y="224335"/>
              <a:ext cx="115527" cy="1138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476" y="0"/>
                  </a:moveTo>
                  <a:lnTo>
                    <a:pt x="18160" y="321"/>
                  </a:lnTo>
                  <a:lnTo>
                    <a:pt x="18160" y="953"/>
                  </a:lnTo>
                  <a:lnTo>
                    <a:pt x="13464" y="953"/>
                  </a:lnTo>
                  <a:lnTo>
                    <a:pt x="8768" y="1594"/>
                  </a:lnTo>
                  <a:lnTo>
                    <a:pt x="4696" y="1905"/>
                  </a:lnTo>
                  <a:lnTo>
                    <a:pt x="2511" y="2226"/>
                  </a:lnTo>
                  <a:lnTo>
                    <a:pt x="1878" y="2547"/>
                  </a:lnTo>
                  <a:lnTo>
                    <a:pt x="939" y="3179"/>
                  </a:lnTo>
                  <a:lnTo>
                    <a:pt x="2511" y="3811"/>
                  </a:lnTo>
                  <a:lnTo>
                    <a:pt x="4389" y="3811"/>
                  </a:lnTo>
                  <a:lnTo>
                    <a:pt x="7829" y="3499"/>
                  </a:lnTo>
                  <a:lnTo>
                    <a:pt x="12841" y="3179"/>
                  </a:lnTo>
                  <a:lnTo>
                    <a:pt x="18160" y="2547"/>
                  </a:lnTo>
                  <a:lnTo>
                    <a:pt x="18476" y="5725"/>
                  </a:lnTo>
                  <a:lnTo>
                    <a:pt x="18783" y="8895"/>
                  </a:lnTo>
                  <a:lnTo>
                    <a:pt x="19415" y="13026"/>
                  </a:lnTo>
                  <a:lnTo>
                    <a:pt x="19722" y="14931"/>
                  </a:lnTo>
                  <a:lnTo>
                    <a:pt x="20354" y="16837"/>
                  </a:lnTo>
                  <a:lnTo>
                    <a:pt x="20038" y="16837"/>
                  </a:lnTo>
                  <a:lnTo>
                    <a:pt x="11902" y="18110"/>
                  </a:lnTo>
                  <a:lnTo>
                    <a:pt x="7513" y="18742"/>
                  </a:lnTo>
                  <a:lnTo>
                    <a:pt x="3757" y="20015"/>
                  </a:lnTo>
                  <a:lnTo>
                    <a:pt x="2817" y="15884"/>
                  </a:lnTo>
                  <a:lnTo>
                    <a:pt x="2194" y="11753"/>
                  </a:lnTo>
                  <a:lnTo>
                    <a:pt x="1878" y="7310"/>
                  </a:lnTo>
                  <a:lnTo>
                    <a:pt x="1571" y="5405"/>
                  </a:lnTo>
                  <a:lnTo>
                    <a:pt x="939" y="3499"/>
                  </a:lnTo>
                  <a:lnTo>
                    <a:pt x="632" y="3499"/>
                  </a:lnTo>
                  <a:lnTo>
                    <a:pt x="316" y="4763"/>
                  </a:lnTo>
                  <a:lnTo>
                    <a:pt x="0" y="6037"/>
                  </a:lnTo>
                  <a:lnTo>
                    <a:pt x="0" y="9215"/>
                  </a:lnTo>
                  <a:lnTo>
                    <a:pt x="939" y="14931"/>
                  </a:lnTo>
                  <a:lnTo>
                    <a:pt x="1255" y="16837"/>
                  </a:lnTo>
                  <a:lnTo>
                    <a:pt x="1255" y="18742"/>
                  </a:lnTo>
                  <a:lnTo>
                    <a:pt x="1571" y="19695"/>
                  </a:lnTo>
                  <a:lnTo>
                    <a:pt x="2194" y="20647"/>
                  </a:lnTo>
                  <a:lnTo>
                    <a:pt x="2511" y="21279"/>
                  </a:lnTo>
                  <a:lnTo>
                    <a:pt x="3450" y="21600"/>
                  </a:lnTo>
                  <a:lnTo>
                    <a:pt x="3757" y="21279"/>
                  </a:lnTo>
                  <a:lnTo>
                    <a:pt x="4073" y="20968"/>
                  </a:lnTo>
                  <a:lnTo>
                    <a:pt x="8145" y="20968"/>
                  </a:lnTo>
                  <a:lnTo>
                    <a:pt x="12209" y="20327"/>
                  </a:lnTo>
                  <a:lnTo>
                    <a:pt x="20354" y="18742"/>
                  </a:lnTo>
                  <a:lnTo>
                    <a:pt x="20977" y="18421"/>
                  </a:lnTo>
                  <a:lnTo>
                    <a:pt x="21293" y="18742"/>
                  </a:lnTo>
                  <a:lnTo>
                    <a:pt x="21600" y="18421"/>
                  </a:lnTo>
                  <a:lnTo>
                    <a:pt x="21600" y="16205"/>
                  </a:lnTo>
                  <a:lnTo>
                    <a:pt x="21293" y="13979"/>
                  </a:lnTo>
                  <a:lnTo>
                    <a:pt x="20661" y="9847"/>
                  </a:lnTo>
                  <a:lnTo>
                    <a:pt x="20038" y="5084"/>
                  </a:lnTo>
                  <a:lnTo>
                    <a:pt x="19722" y="2547"/>
                  </a:lnTo>
                  <a:lnTo>
                    <a:pt x="19099" y="321"/>
                  </a:lnTo>
                  <a:lnTo>
                    <a:pt x="18783" y="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 sz="2400"/>
            </a:p>
          </p:txBody>
        </p:sp>
        <p:sp>
          <p:nvSpPr>
            <p:cNvPr id="667" name="Google Shape;550;p4"/>
            <p:cNvSpPr/>
            <p:nvPr/>
          </p:nvSpPr>
          <p:spPr>
            <a:xfrm>
              <a:off x="1381316" y="631230"/>
              <a:ext cx="30139" cy="284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12" y="0"/>
                  </a:moveTo>
                  <a:lnTo>
                    <a:pt x="0" y="2530"/>
                  </a:lnTo>
                  <a:lnTo>
                    <a:pt x="1212" y="3814"/>
                  </a:lnTo>
                  <a:lnTo>
                    <a:pt x="6024" y="6344"/>
                  </a:lnTo>
                  <a:lnTo>
                    <a:pt x="12012" y="7628"/>
                  </a:lnTo>
                  <a:lnTo>
                    <a:pt x="4812" y="16502"/>
                  </a:lnTo>
                  <a:lnTo>
                    <a:pt x="3600" y="17786"/>
                  </a:lnTo>
                  <a:lnTo>
                    <a:pt x="4812" y="20354"/>
                  </a:lnTo>
                  <a:lnTo>
                    <a:pt x="7200" y="21600"/>
                  </a:lnTo>
                  <a:lnTo>
                    <a:pt x="8412" y="20354"/>
                  </a:lnTo>
                  <a:lnTo>
                    <a:pt x="14400" y="15256"/>
                  </a:lnTo>
                  <a:lnTo>
                    <a:pt x="21600" y="7628"/>
                  </a:lnTo>
                  <a:lnTo>
                    <a:pt x="21600" y="5060"/>
                  </a:lnTo>
                  <a:lnTo>
                    <a:pt x="19212" y="2530"/>
                  </a:lnTo>
                  <a:lnTo>
                    <a:pt x="10800" y="1246"/>
                  </a:lnTo>
                  <a:lnTo>
                    <a:pt x="6024" y="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 sz="2400"/>
            </a:p>
          </p:txBody>
        </p:sp>
        <p:sp>
          <p:nvSpPr>
            <p:cNvPr id="668" name="Google Shape;551;p4"/>
            <p:cNvSpPr/>
            <p:nvPr/>
          </p:nvSpPr>
          <p:spPr>
            <a:xfrm>
              <a:off x="1625791" y="443696"/>
              <a:ext cx="110504" cy="1138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655" y="1585"/>
                  </a:moveTo>
                  <a:lnTo>
                    <a:pt x="18985" y="5086"/>
                  </a:lnTo>
                  <a:lnTo>
                    <a:pt x="19306" y="8899"/>
                  </a:lnTo>
                  <a:lnTo>
                    <a:pt x="19636" y="13022"/>
                  </a:lnTo>
                  <a:lnTo>
                    <a:pt x="19967" y="17476"/>
                  </a:lnTo>
                  <a:lnTo>
                    <a:pt x="17673" y="17476"/>
                  </a:lnTo>
                  <a:lnTo>
                    <a:pt x="15379" y="17788"/>
                  </a:lnTo>
                  <a:lnTo>
                    <a:pt x="11131" y="18429"/>
                  </a:lnTo>
                  <a:lnTo>
                    <a:pt x="7203" y="18741"/>
                  </a:lnTo>
                  <a:lnTo>
                    <a:pt x="5560" y="19382"/>
                  </a:lnTo>
                  <a:lnTo>
                    <a:pt x="3927" y="19694"/>
                  </a:lnTo>
                  <a:lnTo>
                    <a:pt x="3276" y="15570"/>
                  </a:lnTo>
                  <a:lnTo>
                    <a:pt x="2615" y="11437"/>
                  </a:lnTo>
                  <a:lnTo>
                    <a:pt x="1964" y="7945"/>
                  </a:lnTo>
                  <a:lnTo>
                    <a:pt x="1312" y="4445"/>
                  </a:lnTo>
                  <a:lnTo>
                    <a:pt x="10149" y="3180"/>
                  </a:lnTo>
                  <a:lnTo>
                    <a:pt x="18655" y="1585"/>
                  </a:lnTo>
                  <a:close/>
                  <a:moveTo>
                    <a:pt x="18655" y="0"/>
                  </a:moveTo>
                  <a:lnTo>
                    <a:pt x="9818" y="1274"/>
                  </a:lnTo>
                  <a:lnTo>
                    <a:pt x="982" y="2538"/>
                  </a:lnTo>
                  <a:lnTo>
                    <a:pt x="331" y="2859"/>
                  </a:lnTo>
                  <a:lnTo>
                    <a:pt x="0" y="3180"/>
                  </a:lnTo>
                  <a:lnTo>
                    <a:pt x="0" y="5718"/>
                  </a:lnTo>
                  <a:lnTo>
                    <a:pt x="331" y="8257"/>
                  </a:lnTo>
                  <a:lnTo>
                    <a:pt x="982" y="13022"/>
                  </a:lnTo>
                  <a:lnTo>
                    <a:pt x="1633" y="17155"/>
                  </a:lnTo>
                  <a:lnTo>
                    <a:pt x="1964" y="19062"/>
                  </a:lnTo>
                  <a:lnTo>
                    <a:pt x="2615" y="21289"/>
                  </a:lnTo>
                  <a:lnTo>
                    <a:pt x="2945" y="21600"/>
                  </a:lnTo>
                  <a:lnTo>
                    <a:pt x="3597" y="21600"/>
                  </a:lnTo>
                  <a:lnTo>
                    <a:pt x="3927" y="21289"/>
                  </a:lnTo>
                  <a:lnTo>
                    <a:pt x="5891" y="21289"/>
                  </a:lnTo>
                  <a:lnTo>
                    <a:pt x="8185" y="20968"/>
                  </a:lnTo>
                  <a:lnTo>
                    <a:pt x="12433" y="20015"/>
                  </a:lnTo>
                  <a:lnTo>
                    <a:pt x="16691" y="19694"/>
                  </a:lnTo>
                  <a:lnTo>
                    <a:pt x="18655" y="19062"/>
                  </a:lnTo>
                  <a:lnTo>
                    <a:pt x="20288" y="18741"/>
                  </a:lnTo>
                  <a:lnTo>
                    <a:pt x="20618" y="18429"/>
                  </a:lnTo>
                  <a:lnTo>
                    <a:pt x="21269" y="18429"/>
                  </a:lnTo>
                  <a:lnTo>
                    <a:pt x="21600" y="18109"/>
                  </a:lnTo>
                  <a:lnTo>
                    <a:pt x="21600" y="13343"/>
                  </a:lnTo>
                  <a:lnTo>
                    <a:pt x="21269" y="8578"/>
                  </a:lnTo>
                  <a:lnTo>
                    <a:pt x="20618" y="4445"/>
                  </a:lnTo>
                  <a:lnTo>
                    <a:pt x="20288" y="2538"/>
                  </a:lnTo>
                  <a:lnTo>
                    <a:pt x="19636" y="632"/>
                  </a:lnTo>
                  <a:lnTo>
                    <a:pt x="19306" y="321"/>
                  </a:lnTo>
                  <a:lnTo>
                    <a:pt x="18655" y="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 sz="2400"/>
            </a:p>
          </p:txBody>
        </p:sp>
        <p:sp>
          <p:nvSpPr>
            <p:cNvPr id="669" name="Google Shape;552;p4"/>
            <p:cNvSpPr/>
            <p:nvPr/>
          </p:nvSpPr>
          <p:spPr>
            <a:xfrm>
              <a:off x="1501913" y="462096"/>
              <a:ext cx="118857" cy="1121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816" y="0"/>
                  </a:moveTo>
                  <a:lnTo>
                    <a:pt x="13692" y="326"/>
                  </a:lnTo>
                  <a:lnTo>
                    <a:pt x="9734" y="1293"/>
                  </a:lnTo>
                  <a:lnTo>
                    <a:pt x="5477" y="2260"/>
                  </a:lnTo>
                  <a:lnTo>
                    <a:pt x="913" y="3552"/>
                  </a:lnTo>
                  <a:lnTo>
                    <a:pt x="913" y="2901"/>
                  </a:lnTo>
                  <a:lnTo>
                    <a:pt x="606" y="2585"/>
                  </a:lnTo>
                  <a:lnTo>
                    <a:pt x="298" y="2585"/>
                  </a:lnTo>
                  <a:lnTo>
                    <a:pt x="0" y="2901"/>
                  </a:lnTo>
                  <a:lnTo>
                    <a:pt x="0" y="5486"/>
                  </a:lnTo>
                  <a:lnTo>
                    <a:pt x="298" y="8062"/>
                  </a:lnTo>
                  <a:lnTo>
                    <a:pt x="1211" y="12897"/>
                  </a:lnTo>
                  <a:lnTo>
                    <a:pt x="1518" y="17406"/>
                  </a:lnTo>
                  <a:lnTo>
                    <a:pt x="2124" y="19340"/>
                  </a:lnTo>
                  <a:lnTo>
                    <a:pt x="2738" y="21600"/>
                  </a:lnTo>
                  <a:lnTo>
                    <a:pt x="3037" y="21600"/>
                  </a:lnTo>
                  <a:lnTo>
                    <a:pt x="3344" y="21274"/>
                  </a:lnTo>
                  <a:lnTo>
                    <a:pt x="3949" y="21600"/>
                  </a:lnTo>
                  <a:lnTo>
                    <a:pt x="11866" y="20633"/>
                  </a:lnTo>
                  <a:lnTo>
                    <a:pt x="16123" y="19666"/>
                  </a:lnTo>
                  <a:lnTo>
                    <a:pt x="19774" y="18699"/>
                  </a:lnTo>
                  <a:lnTo>
                    <a:pt x="20082" y="19024"/>
                  </a:lnTo>
                  <a:lnTo>
                    <a:pt x="20380" y="19024"/>
                  </a:lnTo>
                  <a:lnTo>
                    <a:pt x="21600" y="17732"/>
                  </a:lnTo>
                  <a:lnTo>
                    <a:pt x="21600" y="15798"/>
                  </a:lnTo>
                  <a:lnTo>
                    <a:pt x="21293" y="13538"/>
                  </a:lnTo>
                  <a:lnTo>
                    <a:pt x="20687" y="11930"/>
                  </a:lnTo>
                  <a:lnTo>
                    <a:pt x="20082" y="5802"/>
                  </a:lnTo>
                  <a:lnTo>
                    <a:pt x="19169" y="2901"/>
                  </a:lnTo>
                  <a:lnTo>
                    <a:pt x="18554" y="1618"/>
                  </a:lnTo>
                  <a:lnTo>
                    <a:pt x="17949" y="651"/>
                  </a:lnTo>
                  <a:lnTo>
                    <a:pt x="17642" y="2901"/>
                  </a:lnTo>
                  <a:lnTo>
                    <a:pt x="17642" y="4835"/>
                  </a:lnTo>
                  <a:lnTo>
                    <a:pt x="18862" y="9354"/>
                  </a:lnTo>
                  <a:lnTo>
                    <a:pt x="19467" y="13538"/>
                  </a:lnTo>
                  <a:lnTo>
                    <a:pt x="19774" y="17732"/>
                  </a:lnTo>
                  <a:lnTo>
                    <a:pt x="15816" y="17732"/>
                  </a:lnTo>
                  <a:lnTo>
                    <a:pt x="11559" y="18057"/>
                  </a:lnTo>
                  <a:lnTo>
                    <a:pt x="3651" y="19666"/>
                  </a:lnTo>
                  <a:lnTo>
                    <a:pt x="3344" y="17732"/>
                  </a:lnTo>
                  <a:lnTo>
                    <a:pt x="3344" y="15472"/>
                  </a:lnTo>
                  <a:lnTo>
                    <a:pt x="2431" y="11288"/>
                  </a:lnTo>
                  <a:lnTo>
                    <a:pt x="2124" y="8062"/>
                  </a:lnTo>
                  <a:lnTo>
                    <a:pt x="1518" y="5161"/>
                  </a:lnTo>
                  <a:lnTo>
                    <a:pt x="6390" y="3868"/>
                  </a:lnTo>
                  <a:lnTo>
                    <a:pt x="11252" y="2585"/>
                  </a:lnTo>
                  <a:lnTo>
                    <a:pt x="14605" y="2260"/>
                  </a:lnTo>
                  <a:lnTo>
                    <a:pt x="16430" y="1618"/>
                  </a:lnTo>
                  <a:lnTo>
                    <a:pt x="17642" y="651"/>
                  </a:lnTo>
                  <a:lnTo>
                    <a:pt x="15816" y="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 sz="2400"/>
            </a:p>
          </p:txBody>
        </p:sp>
        <p:sp>
          <p:nvSpPr>
            <p:cNvPr id="670" name="Google Shape;553;p4"/>
            <p:cNvSpPr/>
            <p:nvPr/>
          </p:nvSpPr>
          <p:spPr>
            <a:xfrm>
              <a:off x="1463371" y="346573"/>
              <a:ext cx="115527" cy="1255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160" y="1446"/>
                  </a:moveTo>
                  <a:lnTo>
                    <a:pt x="18160" y="5475"/>
                  </a:lnTo>
                  <a:lnTo>
                    <a:pt x="18476" y="9504"/>
                  </a:lnTo>
                  <a:lnTo>
                    <a:pt x="19099" y="13542"/>
                  </a:lnTo>
                  <a:lnTo>
                    <a:pt x="20038" y="17280"/>
                  </a:lnTo>
                  <a:lnTo>
                    <a:pt x="16281" y="17571"/>
                  </a:lnTo>
                  <a:lnTo>
                    <a:pt x="12525" y="18144"/>
                  </a:lnTo>
                  <a:lnTo>
                    <a:pt x="8768" y="18435"/>
                  </a:lnTo>
                  <a:lnTo>
                    <a:pt x="4696" y="19008"/>
                  </a:lnTo>
                  <a:lnTo>
                    <a:pt x="1571" y="3456"/>
                  </a:lnTo>
                  <a:lnTo>
                    <a:pt x="5635" y="3456"/>
                  </a:lnTo>
                  <a:lnTo>
                    <a:pt x="10024" y="2883"/>
                  </a:lnTo>
                  <a:lnTo>
                    <a:pt x="18160" y="1446"/>
                  </a:lnTo>
                  <a:close/>
                  <a:moveTo>
                    <a:pt x="18160" y="0"/>
                  </a:moveTo>
                  <a:lnTo>
                    <a:pt x="9707" y="1155"/>
                  </a:lnTo>
                  <a:lnTo>
                    <a:pt x="5328" y="1728"/>
                  </a:lnTo>
                  <a:lnTo>
                    <a:pt x="939" y="2310"/>
                  </a:lnTo>
                  <a:lnTo>
                    <a:pt x="632" y="2592"/>
                  </a:lnTo>
                  <a:lnTo>
                    <a:pt x="632" y="2883"/>
                  </a:lnTo>
                  <a:lnTo>
                    <a:pt x="316" y="3174"/>
                  </a:lnTo>
                  <a:lnTo>
                    <a:pt x="0" y="3456"/>
                  </a:lnTo>
                  <a:lnTo>
                    <a:pt x="316" y="7776"/>
                  </a:lnTo>
                  <a:lnTo>
                    <a:pt x="1255" y="12387"/>
                  </a:lnTo>
                  <a:lnTo>
                    <a:pt x="2194" y="16707"/>
                  </a:lnTo>
                  <a:lnTo>
                    <a:pt x="3450" y="21027"/>
                  </a:lnTo>
                  <a:lnTo>
                    <a:pt x="3757" y="21318"/>
                  </a:lnTo>
                  <a:lnTo>
                    <a:pt x="4389" y="21600"/>
                  </a:lnTo>
                  <a:lnTo>
                    <a:pt x="5012" y="21027"/>
                  </a:lnTo>
                  <a:lnTo>
                    <a:pt x="5328" y="20454"/>
                  </a:lnTo>
                  <a:lnTo>
                    <a:pt x="5012" y="19872"/>
                  </a:lnTo>
                  <a:lnTo>
                    <a:pt x="8768" y="20163"/>
                  </a:lnTo>
                  <a:lnTo>
                    <a:pt x="12841" y="20163"/>
                  </a:lnTo>
                  <a:lnTo>
                    <a:pt x="16598" y="19590"/>
                  </a:lnTo>
                  <a:lnTo>
                    <a:pt x="20354" y="18435"/>
                  </a:lnTo>
                  <a:lnTo>
                    <a:pt x="20661" y="18144"/>
                  </a:lnTo>
                  <a:lnTo>
                    <a:pt x="20661" y="17571"/>
                  </a:lnTo>
                  <a:lnTo>
                    <a:pt x="21293" y="17571"/>
                  </a:lnTo>
                  <a:lnTo>
                    <a:pt x="21293" y="17280"/>
                  </a:lnTo>
                  <a:lnTo>
                    <a:pt x="21600" y="16998"/>
                  </a:lnTo>
                  <a:lnTo>
                    <a:pt x="21293" y="12960"/>
                  </a:lnTo>
                  <a:lnTo>
                    <a:pt x="20661" y="8931"/>
                  </a:lnTo>
                  <a:lnTo>
                    <a:pt x="19722" y="5184"/>
                  </a:lnTo>
                  <a:lnTo>
                    <a:pt x="19099" y="1155"/>
                  </a:lnTo>
                  <a:lnTo>
                    <a:pt x="19099" y="291"/>
                  </a:lnTo>
                  <a:lnTo>
                    <a:pt x="18783" y="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 sz="2400"/>
            </a:p>
          </p:txBody>
        </p:sp>
        <p:sp>
          <p:nvSpPr>
            <p:cNvPr id="671" name="Google Shape;554;p4"/>
            <p:cNvSpPr/>
            <p:nvPr/>
          </p:nvSpPr>
          <p:spPr>
            <a:xfrm>
              <a:off x="1312688" y="323149"/>
              <a:ext cx="25116" cy="334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960" y="10816"/>
                  </a:moveTo>
                  <a:lnTo>
                    <a:pt x="12960" y="14058"/>
                  </a:lnTo>
                  <a:lnTo>
                    <a:pt x="10094" y="15117"/>
                  </a:lnTo>
                  <a:lnTo>
                    <a:pt x="7186" y="15117"/>
                  </a:lnTo>
                  <a:lnTo>
                    <a:pt x="8640" y="12966"/>
                  </a:lnTo>
                  <a:lnTo>
                    <a:pt x="11506" y="10816"/>
                  </a:lnTo>
                  <a:close/>
                  <a:moveTo>
                    <a:pt x="15826" y="0"/>
                  </a:moveTo>
                  <a:lnTo>
                    <a:pt x="11506" y="1091"/>
                  </a:lnTo>
                  <a:lnTo>
                    <a:pt x="7186" y="2150"/>
                  </a:lnTo>
                  <a:lnTo>
                    <a:pt x="4320" y="5392"/>
                  </a:lnTo>
                  <a:lnTo>
                    <a:pt x="4320" y="6483"/>
                  </a:lnTo>
                  <a:lnTo>
                    <a:pt x="5774" y="7574"/>
                  </a:lnTo>
                  <a:lnTo>
                    <a:pt x="5774" y="8634"/>
                  </a:lnTo>
                  <a:lnTo>
                    <a:pt x="4320" y="8634"/>
                  </a:lnTo>
                  <a:lnTo>
                    <a:pt x="1454" y="11875"/>
                  </a:lnTo>
                  <a:lnTo>
                    <a:pt x="0" y="15117"/>
                  </a:lnTo>
                  <a:lnTo>
                    <a:pt x="0" y="17299"/>
                  </a:lnTo>
                  <a:lnTo>
                    <a:pt x="2866" y="20541"/>
                  </a:lnTo>
                  <a:lnTo>
                    <a:pt x="7186" y="21600"/>
                  </a:lnTo>
                  <a:lnTo>
                    <a:pt x="11506" y="21600"/>
                  </a:lnTo>
                  <a:lnTo>
                    <a:pt x="14414" y="19450"/>
                  </a:lnTo>
                  <a:lnTo>
                    <a:pt x="18734" y="18358"/>
                  </a:lnTo>
                  <a:lnTo>
                    <a:pt x="21600" y="15117"/>
                  </a:lnTo>
                  <a:lnTo>
                    <a:pt x="21600" y="6483"/>
                  </a:lnTo>
                  <a:lnTo>
                    <a:pt x="20146" y="3242"/>
                  </a:lnTo>
                  <a:lnTo>
                    <a:pt x="18734" y="1091"/>
                  </a:lnTo>
                  <a:lnTo>
                    <a:pt x="15826" y="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 sz="2400"/>
            </a:p>
          </p:txBody>
        </p:sp>
        <p:sp>
          <p:nvSpPr>
            <p:cNvPr id="672" name="Google Shape;555;p4"/>
            <p:cNvSpPr/>
            <p:nvPr/>
          </p:nvSpPr>
          <p:spPr>
            <a:xfrm>
              <a:off x="1262460" y="257853"/>
              <a:ext cx="113836" cy="1255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109" y="1728"/>
                  </a:moveTo>
                  <a:lnTo>
                    <a:pt x="18109" y="5475"/>
                  </a:lnTo>
                  <a:lnTo>
                    <a:pt x="18429" y="9504"/>
                  </a:lnTo>
                  <a:lnTo>
                    <a:pt x="19062" y="13533"/>
                  </a:lnTo>
                  <a:lnTo>
                    <a:pt x="20015" y="17280"/>
                  </a:lnTo>
                  <a:lnTo>
                    <a:pt x="20336" y="17571"/>
                  </a:lnTo>
                  <a:lnTo>
                    <a:pt x="20015" y="17571"/>
                  </a:lnTo>
                  <a:lnTo>
                    <a:pt x="16202" y="17853"/>
                  </a:lnTo>
                  <a:lnTo>
                    <a:pt x="12390" y="18144"/>
                  </a:lnTo>
                  <a:lnTo>
                    <a:pt x="8578" y="18717"/>
                  </a:lnTo>
                  <a:lnTo>
                    <a:pt x="4445" y="19008"/>
                  </a:lnTo>
                  <a:lnTo>
                    <a:pt x="1274" y="3456"/>
                  </a:lnTo>
                  <a:lnTo>
                    <a:pt x="5398" y="3456"/>
                  </a:lnTo>
                  <a:lnTo>
                    <a:pt x="9852" y="2883"/>
                  </a:lnTo>
                  <a:lnTo>
                    <a:pt x="18109" y="1728"/>
                  </a:lnTo>
                  <a:close/>
                  <a:moveTo>
                    <a:pt x="18109" y="0"/>
                  </a:moveTo>
                  <a:lnTo>
                    <a:pt x="9531" y="1155"/>
                  </a:lnTo>
                  <a:lnTo>
                    <a:pt x="5086" y="1728"/>
                  </a:lnTo>
                  <a:lnTo>
                    <a:pt x="953" y="2592"/>
                  </a:lnTo>
                  <a:lnTo>
                    <a:pt x="321" y="2592"/>
                  </a:lnTo>
                  <a:lnTo>
                    <a:pt x="321" y="3165"/>
                  </a:lnTo>
                  <a:lnTo>
                    <a:pt x="0" y="3165"/>
                  </a:lnTo>
                  <a:lnTo>
                    <a:pt x="0" y="3456"/>
                  </a:lnTo>
                  <a:lnTo>
                    <a:pt x="321" y="8067"/>
                  </a:lnTo>
                  <a:lnTo>
                    <a:pt x="953" y="12387"/>
                  </a:lnTo>
                  <a:lnTo>
                    <a:pt x="1906" y="16707"/>
                  </a:lnTo>
                  <a:lnTo>
                    <a:pt x="3180" y="21027"/>
                  </a:lnTo>
                  <a:lnTo>
                    <a:pt x="3812" y="21600"/>
                  </a:lnTo>
                  <a:lnTo>
                    <a:pt x="4445" y="21600"/>
                  </a:lnTo>
                  <a:lnTo>
                    <a:pt x="4765" y="21309"/>
                  </a:lnTo>
                  <a:lnTo>
                    <a:pt x="5086" y="20736"/>
                  </a:lnTo>
                  <a:lnTo>
                    <a:pt x="4765" y="20163"/>
                  </a:lnTo>
                  <a:lnTo>
                    <a:pt x="8578" y="20445"/>
                  </a:lnTo>
                  <a:lnTo>
                    <a:pt x="12711" y="20163"/>
                  </a:lnTo>
                  <a:lnTo>
                    <a:pt x="16835" y="19581"/>
                  </a:lnTo>
                  <a:lnTo>
                    <a:pt x="20336" y="18717"/>
                  </a:lnTo>
                  <a:lnTo>
                    <a:pt x="20647" y="18144"/>
                  </a:lnTo>
                  <a:lnTo>
                    <a:pt x="20647" y="17571"/>
                  </a:lnTo>
                  <a:lnTo>
                    <a:pt x="21289" y="17571"/>
                  </a:lnTo>
                  <a:lnTo>
                    <a:pt x="21600" y="17280"/>
                  </a:lnTo>
                  <a:lnTo>
                    <a:pt x="21600" y="16989"/>
                  </a:lnTo>
                  <a:lnTo>
                    <a:pt x="21289" y="13251"/>
                  </a:lnTo>
                  <a:lnTo>
                    <a:pt x="20647" y="9213"/>
                  </a:lnTo>
                  <a:lnTo>
                    <a:pt x="20015" y="5184"/>
                  </a:lnTo>
                  <a:lnTo>
                    <a:pt x="19062" y="1437"/>
                  </a:lnTo>
                  <a:lnTo>
                    <a:pt x="19062" y="573"/>
                  </a:lnTo>
                  <a:lnTo>
                    <a:pt x="18741" y="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 sz="2400"/>
            </a:p>
          </p:txBody>
        </p:sp>
        <p:sp>
          <p:nvSpPr>
            <p:cNvPr id="673" name="Google Shape;556;p4"/>
            <p:cNvSpPr/>
            <p:nvPr/>
          </p:nvSpPr>
          <p:spPr>
            <a:xfrm>
              <a:off x="785295" y="570956"/>
              <a:ext cx="103790" cy="1138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419" y="0"/>
                  </a:moveTo>
                  <a:lnTo>
                    <a:pt x="15328" y="311"/>
                  </a:lnTo>
                  <a:lnTo>
                    <a:pt x="11147" y="953"/>
                  </a:lnTo>
                  <a:lnTo>
                    <a:pt x="5920" y="1585"/>
                  </a:lnTo>
                  <a:lnTo>
                    <a:pt x="693" y="2538"/>
                  </a:lnTo>
                  <a:lnTo>
                    <a:pt x="0" y="2859"/>
                  </a:lnTo>
                  <a:lnTo>
                    <a:pt x="0" y="3812"/>
                  </a:lnTo>
                  <a:lnTo>
                    <a:pt x="342" y="4124"/>
                  </a:lnTo>
                  <a:lnTo>
                    <a:pt x="342" y="6030"/>
                  </a:lnTo>
                  <a:lnTo>
                    <a:pt x="693" y="7625"/>
                  </a:lnTo>
                  <a:lnTo>
                    <a:pt x="1045" y="11437"/>
                  </a:lnTo>
                  <a:lnTo>
                    <a:pt x="1739" y="15882"/>
                  </a:lnTo>
                  <a:lnTo>
                    <a:pt x="2091" y="18109"/>
                  </a:lnTo>
                  <a:lnTo>
                    <a:pt x="2784" y="20336"/>
                  </a:lnTo>
                  <a:lnTo>
                    <a:pt x="2784" y="21289"/>
                  </a:lnTo>
                  <a:lnTo>
                    <a:pt x="3136" y="21600"/>
                  </a:lnTo>
                  <a:lnTo>
                    <a:pt x="3829" y="21600"/>
                  </a:lnTo>
                  <a:lnTo>
                    <a:pt x="14635" y="20015"/>
                  </a:lnTo>
                  <a:lnTo>
                    <a:pt x="18464" y="19382"/>
                  </a:lnTo>
                  <a:lnTo>
                    <a:pt x="20203" y="19062"/>
                  </a:lnTo>
                  <a:lnTo>
                    <a:pt x="21600" y="17788"/>
                  </a:lnTo>
                  <a:lnTo>
                    <a:pt x="19861" y="17476"/>
                  </a:lnTo>
                  <a:lnTo>
                    <a:pt x="18112" y="17476"/>
                  </a:lnTo>
                  <a:lnTo>
                    <a:pt x="14283" y="18109"/>
                  </a:lnTo>
                  <a:lnTo>
                    <a:pt x="4523" y="19694"/>
                  </a:lnTo>
                  <a:lnTo>
                    <a:pt x="4181" y="17476"/>
                  </a:lnTo>
                  <a:lnTo>
                    <a:pt x="3829" y="15249"/>
                  </a:lnTo>
                  <a:lnTo>
                    <a:pt x="3136" y="11116"/>
                  </a:lnTo>
                  <a:lnTo>
                    <a:pt x="2784" y="7625"/>
                  </a:lnTo>
                  <a:lnTo>
                    <a:pt x="2432" y="5718"/>
                  </a:lnTo>
                  <a:lnTo>
                    <a:pt x="1739" y="4124"/>
                  </a:lnTo>
                  <a:lnTo>
                    <a:pt x="7317" y="3491"/>
                  </a:lnTo>
                  <a:lnTo>
                    <a:pt x="12885" y="2538"/>
                  </a:lnTo>
                  <a:lnTo>
                    <a:pt x="16725" y="1906"/>
                  </a:lnTo>
                  <a:lnTo>
                    <a:pt x="18464" y="1585"/>
                  </a:lnTo>
                  <a:lnTo>
                    <a:pt x="19509" y="311"/>
                  </a:lnTo>
                  <a:lnTo>
                    <a:pt x="17419" y="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 sz="2400"/>
            </a:p>
          </p:txBody>
        </p:sp>
        <p:sp>
          <p:nvSpPr>
            <p:cNvPr id="674" name="Google Shape;557;p4"/>
            <p:cNvSpPr/>
            <p:nvPr/>
          </p:nvSpPr>
          <p:spPr>
            <a:xfrm>
              <a:off x="788627" y="733376"/>
              <a:ext cx="33470" cy="26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333" y="0"/>
                  </a:moveTo>
                  <a:lnTo>
                    <a:pt x="2150" y="1325"/>
                  </a:lnTo>
                  <a:lnTo>
                    <a:pt x="0" y="2690"/>
                  </a:lnTo>
                  <a:lnTo>
                    <a:pt x="1091" y="5380"/>
                  </a:lnTo>
                  <a:lnTo>
                    <a:pt x="2150" y="8110"/>
                  </a:lnTo>
                  <a:lnTo>
                    <a:pt x="3242" y="12165"/>
                  </a:lnTo>
                  <a:lnTo>
                    <a:pt x="5392" y="16220"/>
                  </a:lnTo>
                  <a:lnTo>
                    <a:pt x="7574" y="18910"/>
                  </a:lnTo>
                  <a:lnTo>
                    <a:pt x="10816" y="21600"/>
                  </a:lnTo>
                  <a:lnTo>
                    <a:pt x="14058" y="21600"/>
                  </a:lnTo>
                  <a:lnTo>
                    <a:pt x="15117" y="20275"/>
                  </a:lnTo>
                  <a:lnTo>
                    <a:pt x="18358" y="10800"/>
                  </a:lnTo>
                  <a:lnTo>
                    <a:pt x="20541" y="6745"/>
                  </a:lnTo>
                  <a:lnTo>
                    <a:pt x="21600" y="4055"/>
                  </a:lnTo>
                  <a:lnTo>
                    <a:pt x="21600" y="2690"/>
                  </a:lnTo>
                  <a:lnTo>
                    <a:pt x="20541" y="1325"/>
                  </a:lnTo>
                  <a:lnTo>
                    <a:pt x="19450" y="0"/>
                  </a:lnTo>
                  <a:lnTo>
                    <a:pt x="16208" y="1325"/>
                  </a:lnTo>
                  <a:lnTo>
                    <a:pt x="14058" y="4055"/>
                  </a:lnTo>
                  <a:lnTo>
                    <a:pt x="10816" y="13490"/>
                  </a:lnTo>
                  <a:lnTo>
                    <a:pt x="7574" y="8110"/>
                  </a:lnTo>
                  <a:lnTo>
                    <a:pt x="6483" y="2690"/>
                  </a:lnTo>
                  <a:lnTo>
                    <a:pt x="4333" y="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 sz="2400"/>
            </a:p>
          </p:txBody>
        </p:sp>
        <p:sp>
          <p:nvSpPr>
            <p:cNvPr id="675" name="Google Shape;558;p4"/>
            <p:cNvSpPr/>
            <p:nvPr/>
          </p:nvSpPr>
          <p:spPr>
            <a:xfrm>
              <a:off x="671411" y="751777"/>
              <a:ext cx="26807" cy="268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868" y="0"/>
                  </a:moveTo>
                  <a:lnTo>
                    <a:pt x="10820" y="1363"/>
                  </a:lnTo>
                  <a:lnTo>
                    <a:pt x="6773" y="2685"/>
                  </a:lnTo>
                  <a:lnTo>
                    <a:pt x="4047" y="4047"/>
                  </a:lnTo>
                  <a:lnTo>
                    <a:pt x="1363" y="6732"/>
                  </a:lnTo>
                  <a:lnTo>
                    <a:pt x="0" y="9458"/>
                  </a:lnTo>
                  <a:lnTo>
                    <a:pt x="0" y="13505"/>
                  </a:lnTo>
                  <a:lnTo>
                    <a:pt x="1363" y="16190"/>
                  </a:lnTo>
                  <a:lnTo>
                    <a:pt x="6773" y="21600"/>
                  </a:lnTo>
                  <a:lnTo>
                    <a:pt x="14868" y="21600"/>
                  </a:lnTo>
                  <a:lnTo>
                    <a:pt x="20237" y="18875"/>
                  </a:lnTo>
                  <a:lnTo>
                    <a:pt x="20237" y="13505"/>
                  </a:lnTo>
                  <a:lnTo>
                    <a:pt x="18915" y="13505"/>
                  </a:lnTo>
                  <a:lnTo>
                    <a:pt x="16190" y="12142"/>
                  </a:lnTo>
                  <a:lnTo>
                    <a:pt x="13505" y="14827"/>
                  </a:lnTo>
                  <a:lnTo>
                    <a:pt x="8095" y="14827"/>
                  </a:lnTo>
                  <a:lnTo>
                    <a:pt x="6773" y="12142"/>
                  </a:lnTo>
                  <a:lnTo>
                    <a:pt x="8095" y="9458"/>
                  </a:lnTo>
                  <a:lnTo>
                    <a:pt x="9458" y="9458"/>
                  </a:lnTo>
                  <a:lnTo>
                    <a:pt x="12142" y="6732"/>
                  </a:lnTo>
                  <a:lnTo>
                    <a:pt x="16190" y="5410"/>
                  </a:lnTo>
                  <a:lnTo>
                    <a:pt x="20237" y="4047"/>
                  </a:lnTo>
                  <a:lnTo>
                    <a:pt x="21600" y="4047"/>
                  </a:lnTo>
                  <a:lnTo>
                    <a:pt x="21600" y="2685"/>
                  </a:lnTo>
                  <a:lnTo>
                    <a:pt x="17553" y="1363"/>
                  </a:lnTo>
                  <a:lnTo>
                    <a:pt x="14868" y="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 sz="2400"/>
            </a:p>
          </p:txBody>
        </p:sp>
        <p:sp>
          <p:nvSpPr>
            <p:cNvPr id="676" name="Google Shape;559;p4"/>
            <p:cNvSpPr/>
            <p:nvPr/>
          </p:nvSpPr>
          <p:spPr>
            <a:xfrm>
              <a:off x="745112" y="694835"/>
              <a:ext cx="118858" cy="1105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036" y="0"/>
                  </a:moveTo>
                  <a:lnTo>
                    <a:pt x="15210" y="331"/>
                  </a:lnTo>
                  <a:lnTo>
                    <a:pt x="12165" y="982"/>
                  </a:lnTo>
                  <a:lnTo>
                    <a:pt x="6688" y="1643"/>
                  </a:lnTo>
                  <a:lnTo>
                    <a:pt x="1211" y="2945"/>
                  </a:lnTo>
                  <a:lnTo>
                    <a:pt x="1211" y="2294"/>
                  </a:lnTo>
                  <a:lnTo>
                    <a:pt x="913" y="1964"/>
                  </a:lnTo>
                  <a:lnTo>
                    <a:pt x="606" y="1964"/>
                  </a:lnTo>
                  <a:lnTo>
                    <a:pt x="298" y="2294"/>
                  </a:lnTo>
                  <a:lnTo>
                    <a:pt x="0" y="4588"/>
                  </a:lnTo>
                  <a:lnTo>
                    <a:pt x="0" y="6873"/>
                  </a:lnTo>
                  <a:lnTo>
                    <a:pt x="606" y="11131"/>
                  </a:lnTo>
                  <a:lnTo>
                    <a:pt x="1518" y="16370"/>
                  </a:lnTo>
                  <a:lnTo>
                    <a:pt x="1826" y="18655"/>
                  </a:lnTo>
                  <a:lnTo>
                    <a:pt x="2738" y="21279"/>
                  </a:lnTo>
                  <a:lnTo>
                    <a:pt x="3037" y="21600"/>
                  </a:lnTo>
                  <a:lnTo>
                    <a:pt x="3651" y="21600"/>
                  </a:lnTo>
                  <a:lnTo>
                    <a:pt x="3949" y="21279"/>
                  </a:lnTo>
                  <a:lnTo>
                    <a:pt x="3949" y="20949"/>
                  </a:lnTo>
                  <a:lnTo>
                    <a:pt x="3651" y="18334"/>
                  </a:lnTo>
                  <a:lnTo>
                    <a:pt x="3344" y="15709"/>
                  </a:lnTo>
                  <a:lnTo>
                    <a:pt x="2431" y="10800"/>
                  </a:lnTo>
                  <a:lnTo>
                    <a:pt x="1826" y="7203"/>
                  </a:lnTo>
                  <a:lnTo>
                    <a:pt x="1518" y="3927"/>
                  </a:lnTo>
                  <a:lnTo>
                    <a:pt x="5170" y="3606"/>
                  </a:lnTo>
                  <a:lnTo>
                    <a:pt x="8821" y="3276"/>
                  </a:lnTo>
                  <a:lnTo>
                    <a:pt x="17036" y="1643"/>
                  </a:lnTo>
                  <a:lnTo>
                    <a:pt x="17343" y="1964"/>
                  </a:lnTo>
                  <a:lnTo>
                    <a:pt x="17949" y="1964"/>
                  </a:lnTo>
                  <a:lnTo>
                    <a:pt x="17949" y="4588"/>
                  </a:lnTo>
                  <a:lnTo>
                    <a:pt x="18256" y="7534"/>
                  </a:lnTo>
                  <a:lnTo>
                    <a:pt x="19774" y="17352"/>
                  </a:lnTo>
                  <a:lnTo>
                    <a:pt x="17949" y="17352"/>
                  </a:lnTo>
                  <a:lnTo>
                    <a:pt x="16123" y="17673"/>
                  </a:lnTo>
                  <a:lnTo>
                    <a:pt x="12472" y="18334"/>
                  </a:lnTo>
                  <a:lnTo>
                    <a:pt x="7908" y="18985"/>
                  </a:lnTo>
                  <a:lnTo>
                    <a:pt x="5775" y="19636"/>
                  </a:lnTo>
                  <a:lnTo>
                    <a:pt x="4862" y="19967"/>
                  </a:lnTo>
                  <a:lnTo>
                    <a:pt x="3949" y="20949"/>
                  </a:lnTo>
                  <a:lnTo>
                    <a:pt x="4862" y="21279"/>
                  </a:lnTo>
                  <a:lnTo>
                    <a:pt x="5775" y="21600"/>
                  </a:lnTo>
                  <a:lnTo>
                    <a:pt x="7601" y="21600"/>
                  </a:lnTo>
                  <a:lnTo>
                    <a:pt x="11559" y="20618"/>
                  </a:lnTo>
                  <a:lnTo>
                    <a:pt x="15816" y="20297"/>
                  </a:lnTo>
                  <a:lnTo>
                    <a:pt x="17949" y="19636"/>
                  </a:lnTo>
                  <a:lnTo>
                    <a:pt x="20082" y="18985"/>
                  </a:lnTo>
                  <a:lnTo>
                    <a:pt x="20380" y="19316"/>
                  </a:lnTo>
                  <a:lnTo>
                    <a:pt x="20994" y="19316"/>
                  </a:lnTo>
                  <a:lnTo>
                    <a:pt x="21293" y="18985"/>
                  </a:lnTo>
                  <a:lnTo>
                    <a:pt x="21600" y="18334"/>
                  </a:lnTo>
                  <a:lnTo>
                    <a:pt x="20082" y="8516"/>
                  </a:lnTo>
                  <a:lnTo>
                    <a:pt x="19774" y="4258"/>
                  </a:lnTo>
                  <a:lnTo>
                    <a:pt x="19467" y="2294"/>
                  </a:lnTo>
                  <a:lnTo>
                    <a:pt x="18554" y="331"/>
                  </a:lnTo>
                  <a:lnTo>
                    <a:pt x="18256" y="331"/>
                  </a:lnTo>
                  <a:lnTo>
                    <a:pt x="18256" y="661"/>
                  </a:lnTo>
                  <a:lnTo>
                    <a:pt x="17642" y="331"/>
                  </a:lnTo>
                  <a:lnTo>
                    <a:pt x="17036" y="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 sz="2400"/>
            </a:p>
          </p:txBody>
        </p:sp>
        <p:sp>
          <p:nvSpPr>
            <p:cNvPr id="677" name="Google Shape;560;p4"/>
            <p:cNvSpPr/>
            <p:nvPr/>
          </p:nvSpPr>
          <p:spPr>
            <a:xfrm>
              <a:off x="632920" y="713286"/>
              <a:ext cx="108812" cy="1105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947" y="0"/>
                  </a:moveTo>
                  <a:lnTo>
                    <a:pt x="12962" y="651"/>
                  </a:lnTo>
                  <a:lnTo>
                    <a:pt x="7641" y="1303"/>
                  </a:lnTo>
                  <a:lnTo>
                    <a:pt x="3653" y="1633"/>
                  </a:lnTo>
                  <a:lnTo>
                    <a:pt x="1659" y="1964"/>
                  </a:lnTo>
                  <a:lnTo>
                    <a:pt x="0" y="2615"/>
                  </a:lnTo>
                  <a:lnTo>
                    <a:pt x="0" y="2945"/>
                  </a:lnTo>
                  <a:lnTo>
                    <a:pt x="1323" y="3597"/>
                  </a:lnTo>
                  <a:lnTo>
                    <a:pt x="3327" y="3927"/>
                  </a:lnTo>
                  <a:lnTo>
                    <a:pt x="6644" y="3266"/>
                  </a:lnTo>
                  <a:lnTo>
                    <a:pt x="17286" y="1964"/>
                  </a:lnTo>
                  <a:lnTo>
                    <a:pt x="17286" y="3597"/>
                  </a:lnTo>
                  <a:lnTo>
                    <a:pt x="17612" y="5230"/>
                  </a:lnTo>
                  <a:lnTo>
                    <a:pt x="18283" y="8836"/>
                  </a:lnTo>
                  <a:lnTo>
                    <a:pt x="18944" y="13415"/>
                  </a:lnTo>
                  <a:lnTo>
                    <a:pt x="19280" y="15709"/>
                  </a:lnTo>
                  <a:lnTo>
                    <a:pt x="19606" y="17673"/>
                  </a:lnTo>
                  <a:lnTo>
                    <a:pt x="9971" y="18975"/>
                  </a:lnTo>
                  <a:lnTo>
                    <a:pt x="6644" y="19306"/>
                  </a:lnTo>
                  <a:lnTo>
                    <a:pt x="4985" y="19636"/>
                  </a:lnTo>
                  <a:lnTo>
                    <a:pt x="3653" y="20618"/>
                  </a:lnTo>
                  <a:lnTo>
                    <a:pt x="5321" y="21269"/>
                  </a:lnTo>
                  <a:lnTo>
                    <a:pt x="6980" y="21600"/>
                  </a:lnTo>
                  <a:lnTo>
                    <a:pt x="10306" y="20939"/>
                  </a:lnTo>
                  <a:lnTo>
                    <a:pt x="20939" y="19636"/>
                  </a:lnTo>
                  <a:lnTo>
                    <a:pt x="21600" y="19306"/>
                  </a:lnTo>
                  <a:lnTo>
                    <a:pt x="21600" y="18324"/>
                  </a:lnTo>
                  <a:lnTo>
                    <a:pt x="21274" y="17994"/>
                  </a:lnTo>
                  <a:lnTo>
                    <a:pt x="21274" y="15709"/>
                  </a:lnTo>
                  <a:lnTo>
                    <a:pt x="20939" y="13084"/>
                  </a:lnTo>
                  <a:lnTo>
                    <a:pt x="19942" y="8506"/>
                  </a:lnTo>
                  <a:lnTo>
                    <a:pt x="19606" y="4909"/>
                  </a:lnTo>
                  <a:lnTo>
                    <a:pt x="19280" y="3266"/>
                  </a:lnTo>
                  <a:lnTo>
                    <a:pt x="18609" y="1303"/>
                  </a:lnTo>
                  <a:lnTo>
                    <a:pt x="18944" y="982"/>
                  </a:lnTo>
                  <a:lnTo>
                    <a:pt x="18944" y="321"/>
                  </a:lnTo>
                  <a:lnTo>
                    <a:pt x="18609" y="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 sz="2400"/>
            </a:p>
          </p:txBody>
        </p:sp>
        <p:sp>
          <p:nvSpPr>
            <p:cNvPr id="678" name="Google Shape;561;p4"/>
            <p:cNvSpPr/>
            <p:nvPr/>
          </p:nvSpPr>
          <p:spPr>
            <a:xfrm>
              <a:off x="626206" y="726663"/>
              <a:ext cx="23475" cy="1004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066" y="0"/>
                  </a:moveTo>
                  <a:lnTo>
                    <a:pt x="1556" y="364"/>
                  </a:lnTo>
                  <a:lnTo>
                    <a:pt x="0" y="2876"/>
                  </a:lnTo>
                  <a:lnTo>
                    <a:pt x="1556" y="5400"/>
                  </a:lnTo>
                  <a:lnTo>
                    <a:pt x="4622" y="10084"/>
                  </a:lnTo>
                  <a:lnTo>
                    <a:pt x="9244" y="15836"/>
                  </a:lnTo>
                  <a:lnTo>
                    <a:pt x="12310" y="18360"/>
                  </a:lnTo>
                  <a:lnTo>
                    <a:pt x="15422" y="21236"/>
                  </a:lnTo>
                  <a:lnTo>
                    <a:pt x="16932" y="21600"/>
                  </a:lnTo>
                  <a:lnTo>
                    <a:pt x="20044" y="21600"/>
                  </a:lnTo>
                  <a:lnTo>
                    <a:pt x="21600" y="21236"/>
                  </a:lnTo>
                  <a:lnTo>
                    <a:pt x="21600" y="20884"/>
                  </a:lnTo>
                  <a:lnTo>
                    <a:pt x="20044" y="17996"/>
                  </a:lnTo>
                  <a:lnTo>
                    <a:pt x="18488" y="15120"/>
                  </a:lnTo>
                  <a:lnTo>
                    <a:pt x="12310" y="9720"/>
                  </a:lnTo>
                  <a:lnTo>
                    <a:pt x="9244" y="5036"/>
                  </a:lnTo>
                  <a:lnTo>
                    <a:pt x="7688" y="2876"/>
                  </a:lnTo>
                  <a:lnTo>
                    <a:pt x="4622" y="364"/>
                  </a:lnTo>
                  <a:lnTo>
                    <a:pt x="4622" y="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 sz="2400"/>
            </a:p>
          </p:txBody>
        </p:sp>
        <p:sp>
          <p:nvSpPr>
            <p:cNvPr id="679" name="Google Shape;562;p4"/>
            <p:cNvSpPr/>
            <p:nvPr/>
          </p:nvSpPr>
          <p:spPr>
            <a:xfrm>
              <a:off x="708262" y="627848"/>
              <a:ext cx="31830" cy="468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782" y="0"/>
                  </a:moveTo>
                  <a:lnTo>
                    <a:pt x="5670" y="1558"/>
                  </a:lnTo>
                  <a:lnTo>
                    <a:pt x="4556" y="2313"/>
                  </a:lnTo>
                  <a:lnTo>
                    <a:pt x="3409" y="2313"/>
                  </a:lnTo>
                  <a:lnTo>
                    <a:pt x="1147" y="3092"/>
                  </a:lnTo>
                  <a:lnTo>
                    <a:pt x="0" y="3871"/>
                  </a:lnTo>
                  <a:lnTo>
                    <a:pt x="1147" y="4627"/>
                  </a:lnTo>
                  <a:lnTo>
                    <a:pt x="1147" y="5406"/>
                  </a:lnTo>
                  <a:lnTo>
                    <a:pt x="2261" y="5406"/>
                  </a:lnTo>
                  <a:lnTo>
                    <a:pt x="4556" y="13125"/>
                  </a:lnTo>
                  <a:lnTo>
                    <a:pt x="7965" y="20065"/>
                  </a:lnTo>
                  <a:lnTo>
                    <a:pt x="9079" y="21600"/>
                  </a:lnTo>
                  <a:lnTo>
                    <a:pt x="11374" y="21600"/>
                  </a:lnTo>
                  <a:lnTo>
                    <a:pt x="12487" y="20844"/>
                  </a:lnTo>
                  <a:lnTo>
                    <a:pt x="13635" y="19287"/>
                  </a:lnTo>
                  <a:lnTo>
                    <a:pt x="10226" y="12346"/>
                  </a:lnTo>
                  <a:lnTo>
                    <a:pt x="13635" y="12346"/>
                  </a:lnTo>
                  <a:lnTo>
                    <a:pt x="15896" y="11567"/>
                  </a:lnTo>
                  <a:lnTo>
                    <a:pt x="18191" y="10811"/>
                  </a:lnTo>
                  <a:lnTo>
                    <a:pt x="19305" y="10033"/>
                  </a:lnTo>
                  <a:lnTo>
                    <a:pt x="19305" y="9254"/>
                  </a:lnTo>
                  <a:lnTo>
                    <a:pt x="18191" y="8498"/>
                  </a:lnTo>
                  <a:lnTo>
                    <a:pt x="15896" y="8498"/>
                  </a:lnTo>
                  <a:lnTo>
                    <a:pt x="11374" y="9254"/>
                  </a:lnTo>
                  <a:lnTo>
                    <a:pt x="10226" y="10033"/>
                  </a:lnTo>
                  <a:lnTo>
                    <a:pt x="7965" y="5406"/>
                  </a:lnTo>
                  <a:lnTo>
                    <a:pt x="11374" y="5406"/>
                  </a:lnTo>
                  <a:lnTo>
                    <a:pt x="15896" y="3871"/>
                  </a:lnTo>
                  <a:lnTo>
                    <a:pt x="18191" y="3871"/>
                  </a:lnTo>
                  <a:lnTo>
                    <a:pt x="20452" y="2313"/>
                  </a:lnTo>
                  <a:lnTo>
                    <a:pt x="21600" y="1558"/>
                  </a:lnTo>
                  <a:lnTo>
                    <a:pt x="19305" y="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 sz="2400"/>
            </a:p>
          </p:txBody>
        </p:sp>
        <p:sp>
          <p:nvSpPr>
            <p:cNvPr id="680" name="Google Shape;563;p4"/>
            <p:cNvSpPr/>
            <p:nvPr/>
          </p:nvSpPr>
          <p:spPr>
            <a:xfrm>
              <a:off x="663057" y="584334"/>
              <a:ext cx="117216" cy="1172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200" y="0"/>
                  </a:moveTo>
                  <a:lnTo>
                    <a:pt x="17898" y="312"/>
                  </a:lnTo>
                  <a:lnTo>
                    <a:pt x="17898" y="1237"/>
                  </a:lnTo>
                  <a:lnTo>
                    <a:pt x="15121" y="1237"/>
                  </a:lnTo>
                  <a:lnTo>
                    <a:pt x="12344" y="1540"/>
                  </a:lnTo>
                  <a:lnTo>
                    <a:pt x="6791" y="2465"/>
                  </a:lnTo>
                  <a:lnTo>
                    <a:pt x="3702" y="2777"/>
                  </a:lnTo>
                  <a:lnTo>
                    <a:pt x="1851" y="3088"/>
                  </a:lnTo>
                  <a:lnTo>
                    <a:pt x="1237" y="3391"/>
                  </a:lnTo>
                  <a:lnTo>
                    <a:pt x="926" y="4014"/>
                  </a:lnTo>
                  <a:lnTo>
                    <a:pt x="614" y="4014"/>
                  </a:lnTo>
                  <a:lnTo>
                    <a:pt x="614" y="3702"/>
                  </a:lnTo>
                  <a:lnTo>
                    <a:pt x="312" y="4014"/>
                  </a:lnTo>
                  <a:lnTo>
                    <a:pt x="0" y="5865"/>
                  </a:lnTo>
                  <a:lnTo>
                    <a:pt x="312" y="7716"/>
                  </a:lnTo>
                  <a:lnTo>
                    <a:pt x="1237" y="11721"/>
                  </a:lnTo>
                  <a:lnTo>
                    <a:pt x="2465" y="20986"/>
                  </a:lnTo>
                  <a:lnTo>
                    <a:pt x="2777" y="21600"/>
                  </a:lnTo>
                  <a:lnTo>
                    <a:pt x="3702" y="21600"/>
                  </a:lnTo>
                  <a:lnTo>
                    <a:pt x="4014" y="21288"/>
                  </a:lnTo>
                  <a:lnTo>
                    <a:pt x="6168" y="21288"/>
                  </a:lnTo>
                  <a:lnTo>
                    <a:pt x="8642" y="20986"/>
                  </a:lnTo>
                  <a:lnTo>
                    <a:pt x="12958" y="20060"/>
                  </a:lnTo>
                  <a:lnTo>
                    <a:pt x="16661" y="19749"/>
                  </a:lnTo>
                  <a:lnTo>
                    <a:pt x="18823" y="19135"/>
                  </a:lnTo>
                  <a:lnTo>
                    <a:pt x="19437" y="18823"/>
                  </a:lnTo>
                  <a:lnTo>
                    <a:pt x="20051" y="18209"/>
                  </a:lnTo>
                  <a:lnTo>
                    <a:pt x="20051" y="17898"/>
                  </a:lnTo>
                  <a:lnTo>
                    <a:pt x="19126" y="17586"/>
                  </a:lnTo>
                  <a:lnTo>
                    <a:pt x="18200" y="17284"/>
                  </a:lnTo>
                  <a:lnTo>
                    <a:pt x="15735" y="17284"/>
                  </a:lnTo>
                  <a:lnTo>
                    <a:pt x="11419" y="18209"/>
                  </a:lnTo>
                  <a:lnTo>
                    <a:pt x="7716" y="18823"/>
                  </a:lnTo>
                  <a:lnTo>
                    <a:pt x="5865" y="19135"/>
                  </a:lnTo>
                  <a:lnTo>
                    <a:pt x="4014" y="19437"/>
                  </a:lnTo>
                  <a:lnTo>
                    <a:pt x="2465" y="10181"/>
                  </a:lnTo>
                  <a:lnTo>
                    <a:pt x="2163" y="7716"/>
                  </a:lnTo>
                  <a:lnTo>
                    <a:pt x="1237" y="5242"/>
                  </a:lnTo>
                  <a:lnTo>
                    <a:pt x="1851" y="5242"/>
                  </a:lnTo>
                  <a:lnTo>
                    <a:pt x="2163" y="4939"/>
                  </a:lnTo>
                  <a:lnTo>
                    <a:pt x="2163" y="4628"/>
                  </a:lnTo>
                  <a:lnTo>
                    <a:pt x="10795" y="3391"/>
                  </a:lnTo>
                  <a:lnTo>
                    <a:pt x="14195" y="2777"/>
                  </a:lnTo>
                  <a:lnTo>
                    <a:pt x="17898" y="1851"/>
                  </a:lnTo>
                  <a:lnTo>
                    <a:pt x="18512" y="5242"/>
                  </a:lnTo>
                  <a:lnTo>
                    <a:pt x="18823" y="8642"/>
                  </a:lnTo>
                  <a:lnTo>
                    <a:pt x="19437" y="13270"/>
                  </a:lnTo>
                  <a:lnTo>
                    <a:pt x="19749" y="15735"/>
                  </a:lnTo>
                  <a:lnTo>
                    <a:pt x="20051" y="17898"/>
                  </a:lnTo>
                  <a:lnTo>
                    <a:pt x="20363" y="18512"/>
                  </a:lnTo>
                  <a:lnTo>
                    <a:pt x="21288" y="18512"/>
                  </a:lnTo>
                  <a:lnTo>
                    <a:pt x="21288" y="17898"/>
                  </a:lnTo>
                  <a:lnTo>
                    <a:pt x="21600" y="15735"/>
                  </a:lnTo>
                  <a:lnTo>
                    <a:pt x="21288" y="13270"/>
                  </a:lnTo>
                  <a:lnTo>
                    <a:pt x="20674" y="8330"/>
                  </a:lnTo>
                  <a:lnTo>
                    <a:pt x="20051" y="4316"/>
                  </a:lnTo>
                  <a:lnTo>
                    <a:pt x="19437" y="2163"/>
                  </a:lnTo>
                  <a:lnTo>
                    <a:pt x="18823" y="312"/>
                  </a:lnTo>
                  <a:lnTo>
                    <a:pt x="18200" y="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 sz="2400"/>
            </a:p>
          </p:txBody>
        </p:sp>
        <p:sp>
          <p:nvSpPr>
            <p:cNvPr id="681" name="Google Shape;564;p4"/>
            <p:cNvSpPr/>
            <p:nvPr/>
          </p:nvSpPr>
          <p:spPr>
            <a:xfrm>
              <a:off x="1106753" y="637894"/>
              <a:ext cx="117218" cy="1155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898" y="2816"/>
                  </a:moveTo>
                  <a:lnTo>
                    <a:pt x="18200" y="5948"/>
                  </a:lnTo>
                  <a:lnTo>
                    <a:pt x="18823" y="8765"/>
                  </a:lnTo>
                  <a:lnTo>
                    <a:pt x="19126" y="12835"/>
                  </a:lnTo>
                  <a:lnTo>
                    <a:pt x="19437" y="15029"/>
                  </a:lnTo>
                  <a:lnTo>
                    <a:pt x="20051" y="16906"/>
                  </a:lnTo>
                  <a:lnTo>
                    <a:pt x="11721" y="17845"/>
                  </a:lnTo>
                  <a:lnTo>
                    <a:pt x="7716" y="18784"/>
                  </a:lnTo>
                  <a:lnTo>
                    <a:pt x="3702" y="20029"/>
                  </a:lnTo>
                  <a:lnTo>
                    <a:pt x="3088" y="15968"/>
                  </a:lnTo>
                  <a:lnTo>
                    <a:pt x="2465" y="11897"/>
                  </a:lnTo>
                  <a:lnTo>
                    <a:pt x="2163" y="7519"/>
                  </a:lnTo>
                  <a:lnTo>
                    <a:pt x="1851" y="5326"/>
                  </a:lnTo>
                  <a:lnTo>
                    <a:pt x="926" y="3448"/>
                  </a:lnTo>
                  <a:lnTo>
                    <a:pt x="2777" y="4071"/>
                  </a:lnTo>
                  <a:lnTo>
                    <a:pt x="4316" y="4071"/>
                  </a:lnTo>
                  <a:lnTo>
                    <a:pt x="7716" y="3448"/>
                  </a:lnTo>
                  <a:lnTo>
                    <a:pt x="12958" y="3132"/>
                  </a:lnTo>
                  <a:lnTo>
                    <a:pt x="17898" y="2816"/>
                  </a:lnTo>
                  <a:close/>
                  <a:moveTo>
                    <a:pt x="18512" y="0"/>
                  </a:moveTo>
                  <a:lnTo>
                    <a:pt x="18200" y="316"/>
                  </a:lnTo>
                  <a:lnTo>
                    <a:pt x="17898" y="632"/>
                  </a:lnTo>
                  <a:lnTo>
                    <a:pt x="17898" y="1255"/>
                  </a:lnTo>
                  <a:lnTo>
                    <a:pt x="13270" y="1255"/>
                  </a:lnTo>
                  <a:lnTo>
                    <a:pt x="8642" y="1571"/>
                  </a:lnTo>
                  <a:lnTo>
                    <a:pt x="4628" y="1877"/>
                  </a:lnTo>
                  <a:lnTo>
                    <a:pt x="2777" y="2509"/>
                  </a:lnTo>
                  <a:lnTo>
                    <a:pt x="1851" y="2816"/>
                  </a:lnTo>
                  <a:lnTo>
                    <a:pt x="926" y="3448"/>
                  </a:lnTo>
                  <a:lnTo>
                    <a:pt x="614" y="3448"/>
                  </a:lnTo>
                  <a:lnTo>
                    <a:pt x="312" y="4703"/>
                  </a:lnTo>
                  <a:lnTo>
                    <a:pt x="0" y="6264"/>
                  </a:lnTo>
                  <a:lnTo>
                    <a:pt x="312" y="9081"/>
                  </a:lnTo>
                  <a:lnTo>
                    <a:pt x="926" y="15029"/>
                  </a:lnTo>
                  <a:lnTo>
                    <a:pt x="1237" y="16590"/>
                  </a:lnTo>
                  <a:lnTo>
                    <a:pt x="1540" y="18784"/>
                  </a:lnTo>
                  <a:lnTo>
                    <a:pt x="1851" y="19723"/>
                  </a:lnTo>
                  <a:lnTo>
                    <a:pt x="2163" y="20345"/>
                  </a:lnTo>
                  <a:lnTo>
                    <a:pt x="2777" y="20968"/>
                  </a:lnTo>
                  <a:lnTo>
                    <a:pt x="3391" y="21600"/>
                  </a:lnTo>
                  <a:lnTo>
                    <a:pt x="4014" y="21284"/>
                  </a:lnTo>
                  <a:lnTo>
                    <a:pt x="4014" y="20968"/>
                  </a:lnTo>
                  <a:lnTo>
                    <a:pt x="8019" y="20968"/>
                  </a:lnTo>
                  <a:lnTo>
                    <a:pt x="12033" y="20345"/>
                  </a:lnTo>
                  <a:lnTo>
                    <a:pt x="20363" y="18784"/>
                  </a:lnTo>
                  <a:lnTo>
                    <a:pt x="20674" y="18468"/>
                  </a:lnTo>
                  <a:lnTo>
                    <a:pt x="21288" y="18784"/>
                  </a:lnTo>
                  <a:lnTo>
                    <a:pt x="21600" y="18152"/>
                  </a:lnTo>
                  <a:lnTo>
                    <a:pt x="21600" y="16274"/>
                  </a:lnTo>
                  <a:lnTo>
                    <a:pt x="21288" y="14090"/>
                  </a:lnTo>
                  <a:lnTo>
                    <a:pt x="20363" y="10019"/>
                  </a:lnTo>
                  <a:lnTo>
                    <a:pt x="19749" y="5010"/>
                  </a:lnTo>
                  <a:lnTo>
                    <a:pt x="19437" y="2816"/>
                  </a:lnTo>
                  <a:lnTo>
                    <a:pt x="18823" y="316"/>
                  </a:lnTo>
                  <a:lnTo>
                    <a:pt x="18512" y="316"/>
                  </a:lnTo>
                  <a:lnTo>
                    <a:pt x="18512" y="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 sz="2400"/>
            </a:p>
          </p:txBody>
        </p:sp>
        <p:sp>
          <p:nvSpPr>
            <p:cNvPr id="682" name="Google Shape;565;p4"/>
            <p:cNvSpPr/>
            <p:nvPr/>
          </p:nvSpPr>
          <p:spPr>
            <a:xfrm>
              <a:off x="1344516" y="606116"/>
              <a:ext cx="118858" cy="1088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210" y="0"/>
                  </a:moveTo>
                  <a:lnTo>
                    <a:pt x="12165" y="661"/>
                  </a:lnTo>
                  <a:lnTo>
                    <a:pt x="6688" y="1659"/>
                  </a:lnTo>
                  <a:lnTo>
                    <a:pt x="3949" y="1994"/>
                  </a:lnTo>
                  <a:lnTo>
                    <a:pt x="1211" y="2991"/>
                  </a:lnTo>
                  <a:lnTo>
                    <a:pt x="1211" y="1994"/>
                  </a:lnTo>
                  <a:lnTo>
                    <a:pt x="606" y="1994"/>
                  </a:lnTo>
                  <a:lnTo>
                    <a:pt x="298" y="2320"/>
                  </a:lnTo>
                  <a:lnTo>
                    <a:pt x="0" y="4314"/>
                  </a:lnTo>
                  <a:lnTo>
                    <a:pt x="298" y="6644"/>
                  </a:lnTo>
                  <a:lnTo>
                    <a:pt x="606" y="11303"/>
                  </a:lnTo>
                  <a:lnTo>
                    <a:pt x="1518" y="16289"/>
                  </a:lnTo>
                  <a:lnTo>
                    <a:pt x="2124" y="18944"/>
                  </a:lnTo>
                  <a:lnTo>
                    <a:pt x="2738" y="21274"/>
                  </a:lnTo>
                  <a:lnTo>
                    <a:pt x="3037" y="21600"/>
                  </a:lnTo>
                  <a:lnTo>
                    <a:pt x="3949" y="21600"/>
                  </a:lnTo>
                  <a:lnTo>
                    <a:pt x="3949" y="20939"/>
                  </a:lnTo>
                  <a:lnTo>
                    <a:pt x="3651" y="18283"/>
                  </a:lnTo>
                  <a:lnTo>
                    <a:pt x="3344" y="15953"/>
                  </a:lnTo>
                  <a:lnTo>
                    <a:pt x="2431" y="10968"/>
                  </a:lnTo>
                  <a:lnTo>
                    <a:pt x="2124" y="7305"/>
                  </a:lnTo>
                  <a:lnTo>
                    <a:pt x="1518" y="3653"/>
                  </a:lnTo>
                  <a:lnTo>
                    <a:pt x="5170" y="3653"/>
                  </a:lnTo>
                  <a:lnTo>
                    <a:pt x="8821" y="2991"/>
                  </a:lnTo>
                  <a:lnTo>
                    <a:pt x="17036" y="1659"/>
                  </a:lnTo>
                  <a:lnTo>
                    <a:pt x="17343" y="1659"/>
                  </a:lnTo>
                  <a:lnTo>
                    <a:pt x="17642" y="1994"/>
                  </a:lnTo>
                  <a:lnTo>
                    <a:pt x="17949" y="1994"/>
                  </a:lnTo>
                  <a:lnTo>
                    <a:pt x="18256" y="4650"/>
                  </a:lnTo>
                  <a:lnTo>
                    <a:pt x="18554" y="7305"/>
                  </a:lnTo>
                  <a:lnTo>
                    <a:pt x="19774" y="17286"/>
                  </a:lnTo>
                  <a:lnTo>
                    <a:pt x="17949" y="17286"/>
                  </a:lnTo>
                  <a:lnTo>
                    <a:pt x="16123" y="17612"/>
                  </a:lnTo>
                  <a:lnTo>
                    <a:pt x="12472" y="18609"/>
                  </a:lnTo>
                  <a:lnTo>
                    <a:pt x="7908" y="18944"/>
                  </a:lnTo>
                  <a:lnTo>
                    <a:pt x="5775" y="19606"/>
                  </a:lnTo>
                  <a:lnTo>
                    <a:pt x="4862" y="20277"/>
                  </a:lnTo>
                  <a:lnTo>
                    <a:pt x="4257" y="20939"/>
                  </a:lnTo>
                  <a:lnTo>
                    <a:pt x="4862" y="21600"/>
                  </a:lnTo>
                  <a:lnTo>
                    <a:pt x="7601" y="21600"/>
                  </a:lnTo>
                  <a:lnTo>
                    <a:pt x="11559" y="20939"/>
                  </a:lnTo>
                  <a:lnTo>
                    <a:pt x="15816" y="20277"/>
                  </a:lnTo>
                  <a:lnTo>
                    <a:pt x="17949" y="19941"/>
                  </a:lnTo>
                  <a:lnTo>
                    <a:pt x="20082" y="19280"/>
                  </a:lnTo>
                  <a:lnTo>
                    <a:pt x="20380" y="19606"/>
                  </a:lnTo>
                  <a:lnTo>
                    <a:pt x="20994" y="19280"/>
                  </a:lnTo>
                  <a:lnTo>
                    <a:pt x="21302" y="18944"/>
                  </a:lnTo>
                  <a:lnTo>
                    <a:pt x="21600" y="18609"/>
                  </a:lnTo>
                  <a:lnTo>
                    <a:pt x="20082" y="8638"/>
                  </a:lnTo>
                  <a:lnTo>
                    <a:pt x="19774" y="4314"/>
                  </a:lnTo>
                  <a:lnTo>
                    <a:pt x="19467" y="1994"/>
                  </a:lnTo>
                  <a:lnTo>
                    <a:pt x="18554" y="0"/>
                  </a:lnTo>
                  <a:lnTo>
                    <a:pt x="18256" y="661"/>
                  </a:lnTo>
                  <a:lnTo>
                    <a:pt x="18256" y="326"/>
                  </a:lnTo>
                  <a:lnTo>
                    <a:pt x="17642" y="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 sz="2400"/>
            </a:p>
          </p:txBody>
        </p:sp>
        <p:sp>
          <p:nvSpPr>
            <p:cNvPr id="683" name="Google Shape;566;p4"/>
            <p:cNvSpPr/>
            <p:nvPr/>
          </p:nvSpPr>
          <p:spPr>
            <a:xfrm>
              <a:off x="865659" y="673103"/>
              <a:ext cx="113835" cy="1255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420" y="1437"/>
                  </a:moveTo>
                  <a:lnTo>
                    <a:pt x="18420" y="5466"/>
                  </a:lnTo>
                  <a:lnTo>
                    <a:pt x="18741" y="9504"/>
                  </a:lnTo>
                  <a:lnTo>
                    <a:pt x="19373" y="13533"/>
                  </a:lnTo>
                  <a:lnTo>
                    <a:pt x="20326" y="17280"/>
                  </a:lnTo>
                  <a:lnTo>
                    <a:pt x="16514" y="17562"/>
                  </a:lnTo>
                  <a:lnTo>
                    <a:pt x="12701" y="18144"/>
                  </a:lnTo>
                  <a:lnTo>
                    <a:pt x="8578" y="18426"/>
                  </a:lnTo>
                  <a:lnTo>
                    <a:pt x="4765" y="19008"/>
                  </a:lnTo>
                  <a:lnTo>
                    <a:pt x="2859" y="11232"/>
                  </a:lnTo>
                  <a:lnTo>
                    <a:pt x="1264" y="3456"/>
                  </a:lnTo>
                  <a:lnTo>
                    <a:pt x="5718" y="3456"/>
                  </a:lnTo>
                  <a:lnTo>
                    <a:pt x="9842" y="2874"/>
                  </a:lnTo>
                  <a:lnTo>
                    <a:pt x="18420" y="1437"/>
                  </a:lnTo>
                  <a:close/>
                  <a:moveTo>
                    <a:pt x="18420" y="0"/>
                  </a:moveTo>
                  <a:lnTo>
                    <a:pt x="9531" y="1146"/>
                  </a:lnTo>
                  <a:lnTo>
                    <a:pt x="5398" y="1728"/>
                  </a:lnTo>
                  <a:lnTo>
                    <a:pt x="953" y="2301"/>
                  </a:lnTo>
                  <a:lnTo>
                    <a:pt x="632" y="2592"/>
                  </a:lnTo>
                  <a:lnTo>
                    <a:pt x="311" y="2874"/>
                  </a:lnTo>
                  <a:lnTo>
                    <a:pt x="0" y="3165"/>
                  </a:lnTo>
                  <a:lnTo>
                    <a:pt x="0" y="3456"/>
                  </a:lnTo>
                  <a:lnTo>
                    <a:pt x="311" y="7776"/>
                  </a:lnTo>
                  <a:lnTo>
                    <a:pt x="953" y="12378"/>
                  </a:lnTo>
                  <a:lnTo>
                    <a:pt x="1906" y="16698"/>
                  </a:lnTo>
                  <a:lnTo>
                    <a:pt x="3491" y="21018"/>
                  </a:lnTo>
                  <a:lnTo>
                    <a:pt x="3812" y="21309"/>
                  </a:lnTo>
                  <a:lnTo>
                    <a:pt x="4445" y="21600"/>
                  </a:lnTo>
                  <a:lnTo>
                    <a:pt x="5077" y="21018"/>
                  </a:lnTo>
                  <a:lnTo>
                    <a:pt x="5077" y="20154"/>
                  </a:lnTo>
                  <a:lnTo>
                    <a:pt x="12701" y="20154"/>
                  </a:lnTo>
                  <a:lnTo>
                    <a:pt x="16835" y="19581"/>
                  </a:lnTo>
                  <a:lnTo>
                    <a:pt x="20326" y="18426"/>
                  </a:lnTo>
                  <a:lnTo>
                    <a:pt x="20647" y="18144"/>
                  </a:lnTo>
                  <a:lnTo>
                    <a:pt x="20647" y="17562"/>
                  </a:lnTo>
                  <a:lnTo>
                    <a:pt x="21279" y="17562"/>
                  </a:lnTo>
                  <a:lnTo>
                    <a:pt x="21600" y="17280"/>
                  </a:lnTo>
                  <a:lnTo>
                    <a:pt x="21600" y="16989"/>
                  </a:lnTo>
                  <a:lnTo>
                    <a:pt x="21279" y="12960"/>
                  </a:lnTo>
                  <a:lnTo>
                    <a:pt x="20647" y="8922"/>
                  </a:lnTo>
                  <a:lnTo>
                    <a:pt x="20015" y="5184"/>
                  </a:lnTo>
                  <a:lnTo>
                    <a:pt x="19062" y="1146"/>
                  </a:lnTo>
                  <a:lnTo>
                    <a:pt x="19373" y="864"/>
                  </a:lnTo>
                  <a:lnTo>
                    <a:pt x="19373" y="282"/>
                  </a:lnTo>
                  <a:lnTo>
                    <a:pt x="19062" y="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 sz="2400"/>
            </a:p>
          </p:txBody>
        </p:sp>
        <p:sp>
          <p:nvSpPr>
            <p:cNvPr id="684" name="Google Shape;567;p4"/>
            <p:cNvSpPr/>
            <p:nvPr/>
          </p:nvSpPr>
          <p:spPr>
            <a:xfrm>
              <a:off x="905841" y="713286"/>
              <a:ext cx="31780" cy="384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772" y="3740"/>
                  </a:moveTo>
                  <a:lnTo>
                    <a:pt x="14772" y="4688"/>
                  </a:lnTo>
                  <a:lnTo>
                    <a:pt x="13656" y="7507"/>
                  </a:lnTo>
                  <a:lnTo>
                    <a:pt x="10242" y="8456"/>
                  </a:lnTo>
                  <a:lnTo>
                    <a:pt x="6828" y="9377"/>
                  </a:lnTo>
                  <a:lnTo>
                    <a:pt x="4530" y="4688"/>
                  </a:lnTo>
                  <a:lnTo>
                    <a:pt x="13656" y="3740"/>
                  </a:lnTo>
                  <a:close/>
                  <a:moveTo>
                    <a:pt x="13656" y="11274"/>
                  </a:moveTo>
                  <a:lnTo>
                    <a:pt x="15921" y="12195"/>
                  </a:lnTo>
                  <a:lnTo>
                    <a:pt x="15921" y="13144"/>
                  </a:lnTo>
                  <a:lnTo>
                    <a:pt x="14772" y="15014"/>
                  </a:lnTo>
                  <a:lnTo>
                    <a:pt x="13656" y="16912"/>
                  </a:lnTo>
                  <a:lnTo>
                    <a:pt x="9093" y="16912"/>
                  </a:lnTo>
                  <a:lnTo>
                    <a:pt x="7944" y="13144"/>
                  </a:lnTo>
                  <a:lnTo>
                    <a:pt x="9093" y="13144"/>
                  </a:lnTo>
                  <a:lnTo>
                    <a:pt x="13656" y="12195"/>
                  </a:lnTo>
                  <a:lnTo>
                    <a:pt x="13656" y="11274"/>
                  </a:lnTo>
                  <a:close/>
                  <a:moveTo>
                    <a:pt x="11358" y="0"/>
                  </a:moveTo>
                  <a:lnTo>
                    <a:pt x="5679" y="1870"/>
                  </a:lnTo>
                  <a:lnTo>
                    <a:pt x="1115" y="4688"/>
                  </a:lnTo>
                  <a:lnTo>
                    <a:pt x="1115" y="5637"/>
                  </a:lnTo>
                  <a:lnTo>
                    <a:pt x="3414" y="13144"/>
                  </a:lnTo>
                  <a:lnTo>
                    <a:pt x="3414" y="16912"/>
                  </a:lnTo>
                  <a:lnTo>
                    <a:pt x="1115" y="16912"/>
                  </a:lnTo>
                  <a:lnTo>
                    <a:pt x="0" y="18781"/>
                  </a:lnTo>
                  <a:lnTo>
                    <a:pt x="1115" y="20651"/>
                  </a:lnTo>
                  <a:lnTo>
                    <a:pt x="2265" y="21600"/>
                  </a:lnTo>
                  <a:lnTo>
                    <a:pt x="14772" y="21600"/>
                  </a:lnTo>
                  <a:lnTo>
                    <a:pt x="17070" y="19730"/>
                  </a:lnTo>
                  <a:lnTo>
                    <a:pt x="19335" y="18781"/>
                  </a:lnTo>
                  <a:lnTo>
                    <a:pt x="20485" y="16912"/>
                  </a:lnTo>
                  <a:lnTo>
                    <a:pt x="21600" y="14093"/>
                  </a:lnTo>
                  <a:lnTo>
                    <a:pt x="21600" y="11274"/>
                  </a:lnTo>
                  <a:lnTo>
                    <a:pt x="18186" y="8456"/>
                  </a:lnTo>
                  <a:lnTo>
                    <a:pt x="19335" y="5637"/>
                  </a:lnTo>
                  <a:lnTo>
                    <a:pt x="19335" y="2819"/>
                  </a:lnTo>
                  <a:lnTo>
                    <a:pt x="18186" y="921"/>
                  </a:lnTo>
                  <a:lnTo>
                    <a:pt x="17070" y="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 sz="2400"/>
            </a:p>
          </p:txBody>
        </p:sp>
        <p:sp>
          <p:nvSpPr>
            <p:cNvPr id="685" name="Google Shape;568;p4"/>
            <p:cNvSpPr/>
            <p:nvPr/>
          </p:nvSpPr>
          <p:spPr>
            <a:xfrm>
              <a:off x="1381316" y="244426"/>
              <a:ext cx="115576" cy="1088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845" y="1668"/>
                  </a:moveTo>
                  <a:lnTo>
                    <a:pt x="18152" y="5319"/>
                  </a:lnTo>
                  <a:lnTo>
                    <a:pt x="18784" y="8979"/>
                  </a:lnTo>
                  <a:lnTo>
                    <a:pt x="19407" y="13627"/>
                  </a:lnTo>
                  <a:lnTo>
                    <a:pt x="20029" y="17949"/>
                  </a:lnTo>
                  <a:lnTo>
                    <a:pt x="16590" y="17949"/>
                  </a:lnTo>
                  <a:lnTo>
                    <a:pt x="13142" y="18610"/>
                  </a:lnTo>
                  <a:lnTo>
                    <a:pt x="8765" y="19271"/>
                  </a:lnTo>
                  <a:lnTo>
                    <a:pt x="6571" y="19607"/>
                  </a:lnTo>
                  <a:lnTo>
                    <a:pt x="4694" y="20603"/>
                  </a:lnTo>
                  <a:lnTo>
                    <a:pt x="3755" y="15956"/>
                  </a:lnTo>
                  <a:lnTo>
                    <a:pt x="2509" y="11298"/>
                  </a:lnTo>
                  <a:lnTo>
                    <a:pt x="1877" y="7647"/>
                  </a:lnTo>
                  <a:lnTo>
                    <a:pt x="1255" y="3996"/>
                  </a:lnTo>
                  <a:lnTo>
                    <a:pt x="9387" y="3000"/>
                  </a:lnTo>
                  <a:lnTo>
                    <a:pt x="17845" y="1668"/>
                  </a:lnTo>
                  <a:close/>
                  <a:moveTo>
                    <a:pt x="17529" y="0"/>
                  </a:moveTo>
                  <a:lnTo>
                    <a:pt x="9081" y="997"/>
                  </a:lnTo>
                  <a:lnTo>
                    <a:pt x="939" y="2664"/>
                  </a:lnTo>
                  <a:lnTo>
                    <a:pt x="316" y="3000"/>
                  </a:lnTo>
                  <a:lnTo>
                    <a:pt x="316" y="3661"/>
                  </a:lnTo>
                  <a:lnTo>
                    <a:pt x="0" y="5654"/>
                  </a:lnTo>
                  <a:lnTo>
                    <a:pt x="316" y="7647"/>
                  </a:lnTo>
                  <a:lnTo>
                    <a:pt x="939" y="11634"/>
                  </a:lnTo>
                  <a:lnTo>
                    <a:pt x="1877" y="16617"/>
                  </a:lnTo>
                  <a:lnTo>
                    <a:pt x="2509" y="18946"/>
                  </a:lnTo>
                  <a:lnTo>
                    <a:pt x="3448" y="21265"/>
                  </a:lnTo>
                  <a:lnTo>
                    <a:pt x="3755" y="21600"/>
                  </a:lnTo>
                  <a:lnTo>
                    <a:pt x="6571" y="21600"/>
                  </a:lnTo>
                  <a:lnTo>
                    <a:pt x="8449" y="21265"/>
                  </a:lnTo>
                  <a:lnTo>
                    <a:pt x="12203" y="20603"/>
                  </a:lnTo>
                  <a:lnTo>
                    <a:pt x="16274" y="20268"/>
                  </a:lnTo>
                  <a:lnTo>
                    <a:pt x="18468" y="19942"/>
                  </a:lnTo>
                  <a:lnTo>
                    <a:pt x="20345" y="19271"/>
                  </a:lnTo>
                  <a:lnTo>
                    <a:pt x="20661" y="19607"/>
                  </a:lnTo>
                  <a:lnTo>
                    <a:pt x="20968" y="19607"/>
                  </a:lnTo>
                  <a:lnTo>
                    <a:pt x="21284" y="19271"/>
                  </a:lnTo>
                  <a:lnTo>
                    <a:pt x="21600" y="18946"/>
                  </a:lnTo>
                  <a:lnTo>
                    <a:pt x="21600" y="16617"/>
                  </a:lnTo>
                  <a:lnTo>
                    <a:pt x="21284" y="14624"/>
                  </a:lnTo>
                  <a:lnTo>
                    <a:pt x="20661" y="10302"/>
                  </a:lnTo>
                  <a:lnTo>
                    <a:pt x="20029" y="5319"/>
                  </a:lnTo>
                  <a:lnTo>
                    <a:pt x="19407" y="2664"/>
                  </a:lnTo>
                  <a:lnTo>
                    <a:pt x="18784" y="335"/>
                  </a:lnTo>
                  <a:lnTo>
                    <a:pt x="18468" y="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 sz="2400"/>
            </a:p>
          </p:txBody>
        </p:sp>
        <p:sp>
          <p:nvSpPr>
            <p:cNvPr id="686" name="Google Shape;569;p4"/>
            <p:cNvSpPr/>
            <p:nvPr/>
          </p:nvSpPr>
          <p:spPr>
            <a:xfrm>
              <a:off x="306439" y="565934"/>
              <a:ext cx="36802" cy="418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5188"/>
                  </a:moveTo>
                  <a:lnTo>
                    <a:pt x="11792" y="6036"/>
                  </a:lnTo>
                  <a:lnTo>
                    <a:pt x="11792" y="9503"/>
                  </a:lnTo>
                  <a:lnTo>
                    <a:pt x="8844" y="12097"/>
                  </a:lnTo>
                  <a:lnTo>
                    <a:pt x="5896" y="12970"/>
                  </a:lnTo>
                  <a:lnTo>
                    <a:pt x="5896" y="10376"/>
                  </a:lnTo>
                  <a:lnTo>
                    <a:pt x="6859" y="7782"/>
                  </a:lnTo>
                  <a:lnTo>
                    <a:pt x="7852" y="6036"/>
                  </a:lnTo>
                  <a:lnTo>
                    <a:pt x="8844" y="6036"/>
                  </a:lnTo>
                  <a:lnTo>
                    <a:pt x="10800" y="5188"/>
                  </a:lnTo>
                  <a:close/>
                  <a:moveTo>
                    <a:pt x="8844" y="0"/>
                  </a:moveTo>
                  <a:lnTo>
                    <a:pt x="6859" y="1721"/>
                  </a:lnTo>
                  <a:lnTo>
                    <a:pt x="2948" y="4315"/>
                  </a:lnTo>
                  <a:lnTo>
                    <a:pt x="963" y="8630"/>
                  </a:lnTo>
                  <a:lnTo>
                    <a:pt x="0" y="12097"/>
                  </a:lnTo>
                  <a:lnTo>
                    <a:pt x="963" y="15564"/>
                  </a:lnTo>
                  <a:lnTo>
                    <a:pt x="1956" y="17285"/>
                  </a:lnTo>
                  <a:lnTo>
                    <a:pt x="3911" y="18158"/>
                  </a:lnTo>
                  <a:lnTo>
                    <a:pt x="8844" y="17285"/>
                  </a:lnTo>
                  <a:lnTo>
                    <a:pt x="11792" y="16412"/>
                  </a:lnTo>
                  <a:lnTo>
                    <a:pt x="12756" y="17285"/>
                  </a:lnTo>
                  <a:lnTo>
                    <a:pt x="15704" y="19879"/>
                  </a:lnTo>
                  <a:lnTo>
                    <a:pt x="19644" y="21600"/>
                  </a:lnTo>
                  <a:lnTo>
                    <a:pt x="21600" y="20752"/>
                  </a:lnTo>
                  <a:lnTo>
                    <a:pt x="21600" y="19879"/>
                  </a:lnTo>
                  <a:lnTo>
                    <a:pt x="20637" y="19006"/>
                  </a:lnTo>
                  <a:lnTo>
                    <a:pt x="17689" y="17285"/>
                  </a:lnTo>
                  <a:lnTo>
                    <a:pt x="14741" y="14691"/>
                  </a:lnTo>
                  <a:lnTo>
                    <a:pt x="16696" y="10376"/>
                  </a:lnTo>
                  <a:lnTo>
                    <a:pt x="17689" y="7782"/>
                  </a:lnTo>
                  <a:lnTo>
                    <a:pt x="17689" y="5188"/>
                  </a:lnTo>
                  <a:lnTo>
                    <a:pt x="16696" y="3442"/>
                  </a:lnTo>
                  <a:lnTo>
                    <a:pt x="15704" y="1721"/>
                  </a:lnTo>
                  <a:lnTo>
                    <a:pt x="13748" y="848"/>
                  </a:lnTo>
                  <a:lnTo>
                    <a:pt x="11792" y="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 sz="2400"/>
            </a:p>
          </p:txBody>
        </p:sp>
        <p:sp>
          <p:nvSpPr>
            <p:cNvPr id="687" name="Google Shape;570;p4"/>
            <p:cNvSpPr/>
            <p:nvPr/>
          </p:nvSpPr>
          <p:spPr>
            <a:xfrm>
              <a:off x="249498" y="884060"/>
              <a:ext cx="117217" cy="1406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898" y="1283"/>
                  </a:moveTo>
                  <a:lnTo>
                    <a:pt x="17898" y="5140"/>
                  </a:lnTo>
                  <a:lnTo>
                    <a:pt x="18512" y="9769"/>
                  </a:lnTo>
                  <a:lnTo>
                    <a:pt x="19126" y="14138"/>
                  </a:lnTo>
                  <a:lnTo>
                    <a:pt x="20051" y="17743"/>
                  </a:lnTo>
                  <a:lnTo>
                    <a:pt x="20363" y="17995"/>
                  </a:lnTo>
                  <a:lnTo>
                    <a:pt x="20051" y="17995"/>
                  </a:lnTo>
                  <a:lnTo>
                    <a:pt x="16349" y="18255"/>
                  </a:lnTo>
                  <a:lnTo>
                    <a:pt x="12647" y="18766"/>
                  </a:lnTo>
                  <a:lnTo>
                    <a:pt x="8944" y="19026"/>
                  </a:lnTo>
                  <a:lnTo>
                    <a:pt x="4939" y="19538"/>
                  </a:lnTo>
                  <a:lnTo>
                    <a:pt x="1237" y="3086"/>
                  </a:lnTo>
                  <a:lnTo>
                    <a:pt x="5554" y="2826"/>
                  </a:lnTo>
                  <a:lnTo>
                    <a:pt x="9567" y="2566"/>
                  </a:lnTo>
                  <a:lnTo>
                    <a:pt x="17898" y="1283"/>
                  </a:lnTo>
                  <a:close/>
                  <a:moveTo>
                    <a:pt x="17898" y="0"/>
                  </a:moveTo>
                  <a:lnTo>
                    <a:pt x="9256" y="1023"/>
                  </a:lnTo>
                  <a:lnTo>
                    <a:pt x="5242" y="1543"/>
                  </a:lnTo>
                  <a:lnTo>
                    <a:pt x="926" y="2055"/>
                  </a:lnTo>
                  <a:lnTo>
                    <a:pt x="312" y="2566"/>
                  </a:lnTo>
                  <a:lnTo>
                    <a:pt x="312" y="2826"/>
                  </a:lnTo>
                  <a:lnTo>
                    <a:pt x="0" y="3086"/>
                  </a:lnTo>
                  <a:lnTo>
                    <a:pt x="312" y="7455"/>
                  </a:lnTo>
                  <a:lnTo>
                    <a:pt x="1237" y="12343"/>
                  </a:lnTo>
                  <a:lnTo>
                    <a:pt x="2465" y="16971"/>
                  </a:lnTo>
                  <a:lnTo>
                    <a:pt x="3702" y="21340"/>
                  </a:lnTo>
                  <a:lnTo>
                    <a:pt x="4316" y="21600"/>
                  </a:lnTo>
                  <a:lnTo>
                    <a:pt x="4939" y="21600"/>
                  </a:lnTo>
                  <a:lnTo>
                    <a:pt x="5242" y="21340"/>
                  </a:lnTo>
                  <a:lnTo>
                    <a:pt x="5554" y="20829"/>
                  </a:lnTo>
                  <a:lnTo>
                    <a:pt x="5242" y="20309"/>
                  </a:lnTo>
                  <a:lnTo>
                    <a:pt x="8944" y="20569"/>
                  </a:lnTo>
                  <a:lnTo>
                    <a:pt x="12958" y="20309"/>
                  </a:lnTo>
                  <a:lnTo>
                    <a:pt x="16972" y="19797"/>
                  </a:lnTo>
                  <a:lnTo>
                    <a:pt x="20363" y="19026"/>
                  </a:lnTo>
                  <a:lnTo>
                    <a:pt x="20674" y="18766"/>
                  </a:lnTo>
                  <a:lnTo>
                    <a:pt x="20674" y="18255"/>
                  </a:lnTo>
                  <a:lnTo>
                    <a:pt x="21288" y="18255"/>
                  </a:lnTo>
                  <a:lnTo>
                    <a:pt x="21600" y="17995"/>
                  </a:lnTo>
                  <a:lnTo>
                    <a:pt x="21600" y="17743"/>
                  </a:lnTo>
                  <a:lnTo>
                    <a:pt x="21288" y="13626"/>
                  </a:lnTo>
                  <a:lnTo>
                    <a:pt x="20363" y="9257"/>
                  </a:lnTo>
                  <a:lnTo>
                    <a:pt x="19437" y="4881"/>
                  </a:lnTo>
                  <a:lnTo>
                    <a:pt x="18512" y="1023"/>
                  </a:lnTo>
                  <a:lnTo>
                    <a:pt x="18823" y="771"/>
                  </a:lnTo>
                  <a:lnTo>
                    <a:pt x="18823" y="252"/>
                  </a:lnTo>
                  <a:lnTo>
                    <a:pt x="18512" y="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 sz="2400"/>
            </a:p>
          </p:txBody>
        </p:sp>
        <p:sp>
          <p:nvSpPr>
            <p:cNvPr id="688" name="Google Shape;571;p4"/>
            <p:cNvSpPr/>
            <p:nvPr/>
          </p:nvSpPr>
          <p:spPr>
            <a:xfrm>
              <a:off x="303058" y="641276"/>
              <a:ext cx="118907" cy="1121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818" y="0"/>
                  </a:moveTo>
                  <a:lnTo>
                    <a:pt x="13686" y="316"/>
                  </a:lnTo>
                  <a:lnTo>
                    <a:pt x="9739" y="1283"/>
                  </a:lnTo>
                  <a:lnTo>
                    <a:pt x="5176" y="2250"/>
                  </a:lnTo>
                  <a:lnTo>
                    <a:pt x="912" y="3543"/>
                  </a:lnTo>
                  <a:lnTo>
                    <a:pt x="614" y="2901"/>
                  </a:lnTo>
                  <a:lnTo>
                    <a:pt x="614" y="2576"/>
                  </a:lnTo>
                  <a:lnTo>
                    <a:pt x="307" y="2576"/>
                  </a:lnTo>
                  <a:lnTo>
                    <a:pt x="0" y="2901"/>
                  </a:lnTo>
                  <a:lnTo>
                    <a:pt x="0" y="5477"/>
                  </a:lnTo>
                  <a:lnTo>
                    <a:pt x="307" y="8062"/>
                  </a:lnTo>
                  <a:lnTo>
                    <a:pt x="1220" y="12897"/>
                  </a:lnTo>
                  <a:lnTo>
                    <a:pt x="1527" y="17406"/>
                  </a:lnTo>
                  <a:lnTo>
                    <a:pt x="1825" y="19340"/>
                  </a:lnTo>
                  <a:lnTo>
                    <a:pt x="2439" y="21600"/>
                  </a:lnTo>
                  <a:lnTo>
                    <a:pt x="3044" y="21600"/>
                  </a:lnTo>
                  <a:lnTo>
                    <a:pt x="3352" y="21274"/>
                  </a:lnTo>
                  <a:lnTo>
                    <a:pt x="3957" y="21600"/>
                  </a:lnTo>
                  <a:lnTo>
                    <a:pt x="11861" y="20633"/>
                  </a:lnTo>
                  <a:lnTo>
                    <a:pt x="15818" y="19982"/>
                  </a:lnTo>
                  <a:lnTo>
                    <a:pt x="19775" y="18699"/>
                  </a:lnTo>
                  <a:lnTo>
                    <a:pt x="20073" y="19015"/>
                  </a:lnTo>
                  <a:lnTo>
                    <a:pt x="20380" y="19015"/>
                  </a:lnTo>
                  <a:lnTo>
                    <a:pt x="20986" y="18373"/>
                  </a:lnTo>
                  <a:lnTo>
                    <a:pt x="21293" y="17732"/>
                  </a:lnTo>
                  <a:lnTo>
                    <a:pt x="21600" y="16765"/>
                  </a:lnTo>
                  <a:lnTo>
                    <a:pt x="21600" y="15798"/>
                  </a:lnTo>
                  <a:lnTo>
                    <a:pt x="21293" y="13864"/>
                  </a:lnTo>
                  <a:lnTo>
                    <a:pt x="20688" y="11930"/>
                  </a:lnTo>
                  <a:lnTo>
                    <a:pt x="20073" y="6128"/>
                  </a:lnTo>
                  <a:lnTo>
                    <a:pt x="19161" y="2901"/>
                  </a:lnTo>
                  <a:lnTo>
                    <a:pt x="18556" y="1609"/>
                  </a:lnTo>
                  <a:lnTo>
                    <a:pt x="17950" y="641"/>
                  </a:lnTo>
                  <a:lnTo>
                    <a:pt x="17643" y="641"/>
                  </a:lnTo>
                  <a:lnTo>
                    <a:pt x="17336" y="2901"/>
                  </a:lnTo>
                  <a:lnTo>
                    <a:pt x="17643" y="4835"/>
                  </a:lnTo>
                  <a:lnTo>
                    <a:pt x="18556" y="9345"/>
                  </a:lnTo>
                  <a:lnTo>
                    <a:pt x="19161" y="13538"/>
                  </a:lnTo>
                  <a:lnTo>
                    <a:pt x="19775" y="17732"/>
                  </a:lnTo>
                  <a:lnTo>
                    <a:pt x="15818" y="17732"/>
                  </a:lnTo>
                  <a:lnTo>
                    <a:pt x="11563" y="18048"/>
                  </a:lnTo>
                  <a:lnTo>
                    <a:pt x="3650" y="19666"/>
                  </a:lnTo>
                  <a:lnTo>
                    <a:pt x="3352" y="19666"/>
                  </a:lnTo>
                  <a:lnTo>
                    <a:pt x="3352" y="17732"/>
                  </a:lnTo>
                  <a:lnTo>
                    <a:pt x="3044" y="15472"/>
                  </a:lnTo>
                  <a:lnTo>
                    <a:pt x="2439" y="11279"/>
                  </a:lnTo>
                  <a:lnTo>
                    <a:pt x="2132" y="8378"/>
                  </a:lnTo>
                  <a:lnTo>
                    <a:pt x="1527" y="5161"/>
                  </a:lnTo>
                  <a:lnTo>
                    <a:pt x="6387" y="3868"/>
                  </a:lnTo>
                  <a:lnTo>
                    <a:pt x="11256" y="2901"/>
                  </a:lnTo>
                  <a:lnTo>
                    <a:pt x="14599" y="2250"/>
                  </a:lnTo>
                  <a:lnTo>
                    <a:pt x="16125" y="1609"/>
                  </a:lnTo>
                  <a:lnTo>
                    <a:pt x="17643" y="641"/>
                  </a:lnTo>
                  <a:lnTo>
                    <a:pt x="16731" y="316"/>
                  </a:lnTo>
                  <a:lnTo>
                    <a:pt x="15818" y="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 sz="2400"/>
            </a:p>
          </p:txBody>
        </p:sp>
        <p:sp>
          <p:nvSpPr>
            <p:cNvPr id="689" name="Google Shape;572;p4"/>
            <p:cNvSpPr/>
            <p:nvPr/>
          </p:nvSpPr>
          <p:spPr>
            <a:xfrm>
              <a:off x="264566" y="525751"/>
              <a:ext cx="113836" cy="1255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429" y="1437"/>
                  </a:moveTo>
                  <a:lnTo>
                    <a:pt x="18429" y="5466"/>
                  </a:lnTo>
                  <a:lnTo>
                    <a:pt x="18741" y="9504"/>
                  </a:lnTo>
                  <a:lnTo>
                    <a:pt x="19382" y="13533"/>
                  </a:lnTo>
                  <a:lnTo>
                    <a:pt x="20336" y="17280"/>
                  </a:lnTo>
                  <a:lnTo>
                    <a:pt x="16523" y="17562"/>
                  </a:lnTo>
                  <a:lnTo>
                    <a:pt x="12711" y="18144"/>
                  </a:lnTo>
                  <a:lnTo>
                    <a:pt x="8899" y="18717"/>
                  </a:lnTo>
                  <a:lnTo>
                    <a:pt x="4765" y="19008"/>
                  </a:lnTo>
                  <a:lnTo>
                    <a:pt x="2859" y="11232"/>
                  </a:lnTo>
                  <a:lnTo>
                    <a:pt x="1274" y="3456"/>
                  </a:lnTo>
                  <a:lnTo>
                    <a:pt x="5718" y="3456"/>
                  </a:lnTo>
                  <a:lnTo>
                    <a:pt x="9852" y="2874"/>
                  </a:lnTo>
                  <a:lnTo>
                    <a:pt x="18429" y="1437"/>
                  </a:lnTo>
                  <a:close/>
                  <a:moveTo>
                    <a:pt x="18429" y="0"/>
                  </a:moveTo>
                  <a:lnTo>
                    <a:pt x="9852" y="1146"/>
                  </a:lnTo>
                  <a:lnTo>
                    <a:pt x="5398" y="1728"/>
                  </a:lnTo>
                  <a:lnTo>
                    <a:pt x="953" y="2301"/>
                  </a:lnTo>
                  <a:lnTo>
                    <a:pt x="632" y="2592"/>
                  </a:lnTo>
                  <a:lnTo>
                    <a:pt x="632" y="2874"/>
                  </a:lnTo>
                  <a:lnTo>
                    <a:pt x="321" y="3165"/>
                  </a:lnTo>
                  <a:lnTo>
                    <a:pt x="0" y="3456"/>
                  </a:lnTo>
                  <a:lnTo>
                    <a:pt x="321" y="8058"/>
                  </a:lnTo>
                  <a:lnTo>
                    <a:pt x="953" y="12378"/>
                  </a:lnTo>
                  <a:lnTo>
                    <a:pt x="2227" y="16698"/>
                  </a:lnTo>
                  <a:lnTo>
                    <a:pt x="3491" y="21018"/>
                  </a:lnTo>
                  <a:lnTo>
                    <a:pt x="3812" y="21600"/>
                  </a:lnTo>
                  <a:lnTo>
                    <a:pt x="4445" y="21600"/>
                  </a:lnTo>
                  <a:lnTo>
                    <a:pt x="5086" y="21309"/>
                  </a:lnTo>
                  <a:lnTo>
                    <a:pt x="5086" y="20154"/>
                  </a:lnTo>
                  <a:lnTo>
                    <a:pt x="13022" y="20154"/>
                  </a:lnTo>
                  <a:lnTo>
                    <a:pt x="16835" y="19581"/>
                  </a:lnTo>
                  <a:lnTo>
                    <a:pt x="20336" y="18426"/>
                  </a:lnTo>
                  <a:lnTo>
                    <a:pt x="20968" y="18144"/>
                  </a:lnTo>
                  <a:lnTo>
                    <a:pt x="20647" y="17562"/>
                  </a:lnTo>
                  <a:lnTo>
                    <a:pt x="21289" y="17562"/>
                  </a:lnTo>
                  <a:lnTo>
                    <a:pt x="21600" y="17280"/>
                  </a:lnTo>
                  <a:lnTo>
                    <a:pt x="21600" y="16989"/>
                  </a:lnTo>
                  <a:lnTo>
                    <a:pt x="21289" y="12960"/>
                  </a:lnTo>
                  <a:lnTo>
                    <a:pt x="20968" y="9213"/>
                  </a:lnTo>
                  <a:lnTo>
                    <a:pt x="20015" y="5184"/>
                  </a:lnTo>
                  <a:lnTo>
                    <a:pt x="19062" y="1146"/>
                  </a:lnTo>
                  <a:lnTo>
                    <a:pt x="19382" y="864"/>
                  </a:lnTo>
                  <a:lnTo>
                    <a:pt x="19382" y="282"/>
                  </a:lnTo>
                  <a:lnTo>
                    <a:pt x="19062" y="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 sz="2400"/>
            </a:p>
          </p:txBody>
        </p:sp>
        <p:sp>
          <p:nvSpPr>
            <p:cNvPr id="690" name="Google Shape;573;p4"/>
            <p:cNvSpPr/>
            <p:nvPr/>
          </p:nvSpPr>
          <p:spPr>
            <a:xfrm>
              <a:off x="1028029" y="298035"/>
              <a:ext cx="110553" cy="1105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995" y="0"/>
                  </a:moveTo>
                  <a:lnTo>
                    <a:pt x="12768" y="651"/>
                  </a:lnTo>
                  <a:lnTo>
                    <a:pt x="7861" y="1312"/>
                  </a:lnTo>
                  <a:lnTo>
                    <a:pt x="3926" y="1633"/>
                  </a:lnTo>
                  <a:lnTo>
                    <a:pt x="1963" y="1964"/>
                  </a:lnTo>
                  <a:lnTo>
                    <a:pt x="0" y="2945"/>
                  </a:lnTo>
                  <a:lnTo>
                    <a:pt x="1642" y="3597"/>
                  </a:lnTo>
                  <a:lnTo>
                    <a:pt x="3274" y="3927"/>
                  </a:lnTo>
                  <a:lnTo>
                    <a:pt x="6879" y="3597"/>
                  </a:lnTo>
                  <a:lnTo>
                    <a:pt x="12107" y="2945"/>
                  </a:lnTo>
                  <a:lnTo>
                    <a:pt x="17344" y="1964"/>
                  </a:lnTo>
                  <a:lnTo>
                    <a:pt x="17344" y="5560"/>
                  </a:lnTo>
                  <a:lnTo>
                    <a:pt x="18326" y="9167"/>
                  </a:lnTo>
                  <a:lnTo>
                    <a:pt x="18656" y="13415"/>
                  </a:lnTo>
                  <a:lnTo>
                    <a:pt x="18977" y="15709"/>
                  </a:lnTo>
                  <a:lnTo>
                    <a:pt x="19637" y="17673"/>
                  </a:lnTo>
                  <a:lnTo>
                    <a:pt x="10144" y="18985"/>
                  </a:lnTo>
                  <a:lnTo>
                    <a:pt x="6549" y="19306"/>
                  </a:lnTo>
                  <a:lnTo>
                    <a:pt x="5237" y="19967"/>
                  </a:lnTo>
                  <a:lnTo>
                    <a:pt x="3926" y="20949"/>
                  </a:lnTo>
                  <a:lnTo>
                    <a:pt x="5237" y="21600"/>
                  </a:lnTo>
                  <a:lnTo>
                    <a:pt x="6879" y="21600"/>
                  </a:lnTo>
                  <a:lnTo>
                    <a:pt x="10474" y="20949"/>
                  </a:lnTo>
                  <a:lnTo>
                    <a:pt x="20939" y="19636"/>
                  </a:lnTo>
                  <a:lnTo>
                    <a:pt x="21270" y="19306"/>
                  </a:lnTo>
                  <a:lnTo>
                    <a:pt x="21600" y="18985"/>
                  </a:lnTo>
                  <a:lnTo>
                    <a:pt x="21600" y="18324"/>
                  </a:lnTo>
                  <a:lnTo>
                    <a:pt x="21270" y="18003"/>
                  </a:lnTo>
                  <a:lnTo>
                    <a:pt x="21270" y="15709"/>
                  </a:lnTo>
                  <a:lnTo>
                    <a:pt x="20939" y="13415"/>
                  </a:lnTo>
                  <a:lnTo>
                    <a:pt x="19958" y="8836"/>
                  </a:lnTo>
                  <a:lnTo>
                    <a:pt x="19637" y="4909"/>
                  </a:lnTo>
                  <a:lnTo>
                    <a:pt x="19307" y="3276"/>
                  </a:lnTo>
                  <a:lnTo>
                    <a:pt x="18656" y="1633"/>
                  </a:lnTo>
                  <a:lnTo>
                    <a:pt x="18656" y="651"/>
                  </a:lnTo>
                  <a:lnTo>
                    <a:pt x="18326" y="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 sz="2400"/>
            </a:p>
          </p:txBody>
        </p:sp>
        <p:sp>
          <p:nvSpPr>
            <p:cNvPr id="691" name="Google Shape;574;p4"/>
            <p:cNvSpPr/>
            <p:nvPr/>
          </p:nvSpPr>
          <p:spPr>
            <a:xfrm>
              <a:off x="128951" y="905793"/>
              <a:ext cx="120549" cy="1272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797" y="0"/>
                  </a:moveTo>
                  <a:lnTo>
                    <a:pt x="14997" y="287"/>
                  </a:lnTo>
                  <a:lnTo>
                    <a:pt x="11994" y="853"/>
                  </a:lnTo>
                  <a:lnTo>
                    <a:pt x="6594" y="1426"/>
                  </a:lnTo>
                  <a:lnTo>
                    <a:pt x="3894" y="1705"/>
                  </a:lnTo>
                  <a:lnTo>
                    <a:pt x="1194" y="2558"/>
                  </a:lnTo>
                  <a:lnTo>
                    <a:pt x="1194" y="1992"/>
                  </a:lnTo>
                  <a:lnTo>
                    <a:pt x="900" y="1705"/>
                  </a:lnTo>
                  <a:lnTo>
                    <a:pt x="597" y="1705"/>
                  </a:lnTo>
                  <a:lnTo>
                    <a:pt x="294" y="1992"/>
                  </a:lnTo>
                  <a:lnTo>
                    <a:pt x="0" y="3984"/>
                  </a:lnTo>
                  <a:lnTo>
                    <a:pt x="294" y="5968"/>
                  </a:lnTo>
                  <a:lnTo>
                    <a:pt x="597" y="9665"/>
                  </a:lnTo>
                  <a:lnTo>
                    <a:pt x="1497" y="15632"/>
                  </a:lnTo>
                  <a:lnTo>
                    <a:pt x="2397" y="18755"/>
                  </a:lnTo>
                  <a:lnTo>
                    <a:pt x="3297" y="21034"/>
                  </a:lnTo>
                  <a:lnTo>
                    <a:pt x="3600" y="21600"/>
                  </a:lnTo>
                  <a:lnTo>
                    <a:pt x="3894" y="21600"/>
                  </a:lnTo>
                  <a:lnTo>
                    <a:pt x="4500" y="21313"/>
                  </a:lnTo>
                  <a:lnTo>
                    <a:pt x="4500" y="20747"/>
                  </a:lnTo>
                  <a:lnTo>
                    <a:pt x="3600" y="15067"/>
                  </a:lnTo>
                  <a:lnTo>
                    <a:pt x="2397" y="9378"/>
                  </a:lnTo>
                  <a:lnTo>
                    <a:pt x="2094" y="6255"/>
                  </a:lnTo>
                  <a:lnTo>
                    <a:pt x="1497" y="3132"/>
                  </a:lnTo>
                  <a:lnTo>
                    <a:pt x="5097" y="3132"/>
                  </a:lnTo>
                  <a:lnTo>
                    <a:pt x="8697" y="2558"/>
                  </a:lnTo>
                  <a:lnTo>
                    <a:pt x="16797" y="1426"/>
                  </a:lnTo>
                  <a:lnTo>
                    <a:pt x="17100" y="1705"/>
                  </a:lnTo>
                  <a:lnTo>
                    <a:pt x="17697" y="1705"/>
                  </a:lnTo>
                  <a:lnTo>
                    <a:pt x="18000" y="3984"/>
                  </a:lnTo>
                  <a:lnTo>
                    <a:pt x="18294" y="6542"/>
                  </a:lnTo>
                  <a:lnTo>
                    <a:pt x="19800" y="17903"/>
                  </a:lnTo>
                  <a:lnTo>
                    <a:pt x="18000" y="17903"/>
                  </a:lnTo>
                  <a:lnTo>
                    <a:pt x="16200" y="18190"/>
                  </a:lnTo>
                  <a:lnTo>
                    <a:pt x="12600" y="18755"/>
                  </a:lnTo>
                  <a:lnTo>
                    <a:pt x="8394" y="19042"/>
                  </a:lnTo>
                  <a:lnTo>
                    <a:pt x="5997" y="19608"/>
                  </a:lnTo>
                  <a:lnTo>
                    <a:pt x="5097" y="20182"/>
                  </a:lnTo>
                  <a:lnTo>
                    <a:pt x="4500" y="20747"/>
                  </a:lnTo>
                  <a:lnTo>
                    <a:pt x="5400" y="21313"/>
                  </a:lnTo>
                  <a:lnTo>
                    <a:pt x="5997" y="21600"/>
                  </a:lnTo>
                  <a:lnTo>
                    <a:pt x="8100" y="21313"/>
                  </a:lnTo>
                  <a:lnTo>
                    <a:pt x="11700" y="20747"/>
                  </a:lnTo>
                  <a:lnTo>
                    <a:pt x="16200" y="20182"/>
                  </a:lnTo>
                  <a:lnTo>
                    <a:pt x="18294" y="19895"/>
                  </a:lnTo>
                  <a:lnTo>
                    <a:pt x="20103" y="19329"/>
                  </a:lnTo>
                  <a:lnTo>
                    <a:pt x="20700" y="19608"/>
                  </a:lnTo>
                  <a:lnTo>
                    <a:pt x="21297" y="19608"/>
                  </a:lnTo>
                  <a:lnTo>
                    <a:pt x="21600" y="19329"/>
                  </a:lnTo>
                  <a:lnTo>
                    <a:pt x="21600" y="18755"/>
                  </a:lnTo>
                  <a:lnTo>
                    <a:pt x="19800" y="7394"/>
                  </a:lnTo>
                  <a:lnTo>
                    <a:pt x="19497" y="3697"/>
                  </a:lnTo>
                  <a:lnTo>
                    <a:pt x="19194" y="1992"/>
                  </a:lnTo>
                  <a:lnTo>
                    <a:pt x="18294" y="287"/>
                  </a:lnTo>
                  <a:lnTo>
                    <a:pt x="18000" y="574"/>
                  </a:lnTo>
                  <a:lnTo>
                    <a:pt x="17394" y="287"/>
                  </a:lnTo>
                  <a:lnTo>
                    <a:pt x="16797" y="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 sz="2400"/>
            </a:p>
          </p:txBody>
        </p:sp>
        <p:sp>
          <p:nvSpPr>
            <p:cNvPr id="692" name="Google Shape;575;p4"/>
            <p:cNvSpPr/>
            <p:nvPr/>
          </p:nvSpPr>
          <p:spPr>
            <a:xfrm>
              <a:off x="2017568" y="262876"/>
              <a:ext cx="442058" cy="7333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863" y="444"/>
                  </a:moveTo>
                  <a:lnTo>
                    <a:pt x="11700" y="690"/>
                  </a:lnTo>
                  <a:lnTo>
                    <a:pt x="11044" y="542"/>
                  </a:lnTo>
                  <a:lnTo>
                    <a:pt x="11863" y="444"/>
                  </a:lnTo>
                  <a:close/>
                  <a:moveTo>
                    <a:pt x="11618" y="6362"/>
                  </a:moveTo>
                  <a:lnTo>
                    <a:pt x="11700" y="6460"/>
                  </a:lnTo>
                  <a:lnTo>
                    <a:pt x="11535" y="6460"/>
                  </a:lnTo>
                  <a:lnTo>
                    <a:pt x="11044" y="6559"/>
                  </a:lnTo>
                  <a:lnTo>
                    <a:pt x="11044" y="6362"/>
                  </a:lnTo>
                  <a:lnTo>
                    <a:pt x="11209" y="6460"/>
                  </a:lnTo>
                  <a:lnTo>
                    <a:pt x="11535" y="6460"/>
                  </a:lnTo>
                  <a:lnTo>
                    <a:pt x="11618" y="6362"/>
                  </a:lnTo>
                  <a:close/>
                  <a:moveTo>
                    <a:pt x="13501" y="394"/>
                  </a:moveTo>
                  <a:lnTo>
                    <a:pt x="14317" y="444"/>
                  </a:lnTo>
                  <a:lnTo>
                    <a:pt x="15054" y="592"/>
                  </a:lnTo>
                  <a:lnTo>
                    <a:pt x="15790" y="790"/>
                  </a:lnTo>
                  <a:lnTo>
                    <a:pt x="16526" y="1085"/>
                  </a:lnTo>
                  <a:lnTo>
                    <a:pt x="17100" y="1430"/>
                  </a:lnTo>
                  <a:lnTo>
                    <a:pt x="17673" y="1775"/>
                  </a:lnTo>
                  <a:lnTo>
                    <a:pt x="18244" y="2169"/>
                  </a:lnTo>
                  <a:lnTo>
                    <a:pt x="18655" y="2613"/>
                  </a:lnTo>
                  <a:lnTo>
                    <a:pt x="19309" y="3353"/>
                  </a:lnTo>
                  <a:lnTo>
                    <a:pt x="19799" y="4192"/>
                  </a:lnTo>
                  <a:lnTo>
                    <a:pt x="20208" y="5080"/>
                  </a:lnTo>
                  <a:lnTo>
                    <a:pt x="20536" y="6016"/>
                  </a:lnTo>
                  <a:lnTo>
                    <a:pt x="20698" y="6953"/>
                  </a:lnTo>
                  <a:lnTo>
                    <a:pt x="20864" y="7841"/>
                  </a:lnTo>
                  <a:lnTo>
                    <a:pt x="21027" y="9616"/>
                  </a:lnTo>
                  <a:lnTo>
                    <a:pt x="21027" y="12279"/>
                  </a:lnTo>
                  <a:lnTo>
                    <a:pt x="20864" y="13217"/>
                  </a:lnTo>
                  <a:lnTo>
                    <a:pt x="20698" y="14105"/>
                  </a:lnTo>
                  <a:lnTo>
                    <a:pt x="20453" y="14992"/>
                  </a:lnTo>
                  <a:lnTo>
                    <a:pt x="20127" y="15830"/>
                  </a:lnTo>
                  <a:lnTo>
                    <a:pt x="19717" y="16718"/>
                  </a:lnTo>
                  <a:lnTo>
                    <a:pt x="19309" y="17310"/>
                  </a:lnTo>
                  <a:lnTo>
                    <a:pt x="19637" y="16126"/>
                  </a:lnTo>
                  <a:lnTo>
                    <a:pt x="19882" y="14894"/>
                  </a:lnTo>
                  <a:lnTo>
                    <a:pt x="20045" y="13711"/>
                  </a:lnTo>
                  <a:lnTo>
                    <a:pt x="20127" y="12527"/>
                  </a:lnTo>
                  <a:lnTo>
                    <a:pt x="20208" y="11046"/>
                  </a:lnTo>
                  <a:lnTo>
                    <a:pt x="20208" y="9518"/>
                  </a:lnTo>
                  <a:lnTo>
                    <a:pt x="20127" y="8039"/>
                  </a:lnTo>
                  <a:lnTo>
                    <a:pt x="19882" y="6559"/>
                  </a:lnTo>
                  <a:lnTo>
                    <a:pt x="19471" y="5376"/>
                  </a:lnTo>
                  <a:lnTo>
                    <a:pt x="19226" y="4784"/>
                  </a:lnTo>
                  <a:lnTo>
                    <a:pt x="18900" y="4241"/>
                  </a:lnTo>
                  <a:lnTo>
                    <a:pt x="18572" y="3649"/>
                  </a:lnTo>
                  <a:lnTo>
                    <a:pt x="18164" y="3107"/>
                  </a:lnTo>
                  <a:lnTo>
                    <a:pt x="17591" y="2613"/>
                  </a:lnTo>
                  <a:lnTo>
                    <a:pt x="17017" y="2121"/>
                  </a:lnTo>
                  <a:lnTo>
                    <a:pt x="16609" y="1775"/>
                  </a:lnTo>
                  <a:lnTo>
                    <a:pt x="16118" y="1479"/>
                  </a:lnTo>
                  <a:lnTo>
                    <a:pt x="15545" y="1184"/>
                  </a:lnTo>
                  <a:lnTo>
                    <a:pt x="14891" y="937"/>
                  </a:lnTo>
                  <a:lnTo>
                    <a:pt x="14237" y="740"/>
                  </a:lnTo>
                  <a:lnTo>
                    <a:pt x="13581" y="592"/>
                  </a:lnTo>
                  <a:lnTo>
                    <a:pt x="12599" y="592"/>
                  </a:lnTo>
                  <a:lnTo>
                    <a:pt x="12271" y="642"/>
                  </a:lnTo>
                  <a:lnTo>
                    <a:pt x="12271" y="444"/>
                  </a:lnTo>
                  <a:lnTo>
                    <a:pt x="13501" y="394"/>
                  </a:lnTo>
                  <a:close/>
                  <a:moveTo>
                    <a:pt x="13173" y="838"/>
                  </a:moveTo>
                  <a:lnTo>
                    <a:pt x="13664" y="888"/>
                  </a:lnTo>
                  <a:lnTo>
                    <a:pt x="14155" y="986"/>
                  </a:lnTo>
                  <a:lnTo>
                    <a:pt x="14563" y="1134"/>
                  </a:lnTo>
                  <a:lnTo>
                    <a:pt x="14973" y="1282"/>
                  </a:lnTo>
                  <a:lnTo>
                    <a:pt x="15710" y="1677"/>
                  </a:lnTo>
                  <a:lnTo>
                    <a:pt x="16446" y="2121"/>
                  </a:lnTo>
                  <a:lnTo>
                    <a:pt x="17017" y="2663"/>
                  </a:lnTo>
                  <a:lnTo>
                    <a:pt x="17591" y="3157"/>
                  </a:lnTo>
                  <a:lnTo>
                    <a:pt x="17999" y="3649"/>
                  </a:lnTo>
                  <a:lnTo>
                    <a:pt x="18409" y="4192"/>
                  </a:lnTo>
                  <a:lnTo>
                    <a:pt x="18900" y="5276"/>
                  </a:lnTo>
                  <a:lnTo>
                    <a:pt x="19146" y="5820"/>
                  </a:lnTo>
                  <a:lnTo>
                    <a:pt x="19391" y="6953"/>
                  </a:lnTo>
                  <a:lnTo>
                    <a:pt x="19554" y="8087"/>
                  </a:lnTo>
                  <a:lnTo>
                    <a:pt x="19637" y="9370"/>
                  </a:lnTo>
                  <a:lnTo>
                    <a:pt x="19637" y="11935"/>
                  </a:lnTo>
                  <a:lnTo>
                    <a:pt x="19554" y="13217"/>
                  </a:lnTo>
                  <a:lnTo>
                    <a:pt x="19391" y="14499"/>
                  </a:lnTo>
                  <a:lnTo>
                    <a:pt x="19146" y="15782"/>
                  </a:lnTo>
                  <a:lnTo>
                    <a:pt x="18818" y="17064"/>
                  </a:lnTo>
                  <a:lnTo>
                    <a:pt x="18409" y="18345"/>
                  </a:lnTo>
                  <a:lnTo>
                    <a:pt x="18081" y="18641"/>
                  </a:lnTo>
                  <a:lnTo>
                    <a:pt x="18244" y="18395"/>
                  </a:lnTo>
                  <a:lnTo>
                    <a:pt x="18409" y="17803"/>
                  </a:lnTo>
                  <a:lnTo>
                    <a:pt x="18409" y="17507"/>
                  </a:lnTo>
                  <a:lnTo>
                    <a:pt x="18327" y="17409"/>
                  </a:lnTo>
                  <a:lnTo>
                    <a:pt x="18081" y="17409"/>
                  </a:lnTo>
                  <a:lnTo>
                    <a:pt x="17999" y="17507"/>
                  </a:lnTo>
                  <a:lnTo>
                    <a:pt x="17836" y="18049"/>
                  </a:lnTo>
                  <a:lnTo>
                    <a:pt x="17591" y="18493"/>
                  </a:lnTo>
                  <a:lnTo>
                    <a:pt x="17182" y="18889"/>
                  </a:lnTo>
                  <a:lnTo>
                    <a:pt x="16772" y="19233"/>
                  </a:lnTo>
                  <a:lnTo>
                    <a:pt x="16201" y="19529"/>
                  </a:lnTo>
                  <a:lnTo>
                    <a:pt x="15627" y="19825"/>
                  </a:lnTo>
                  <a:lnTo>
                    <a:pt x="14973" y="20022"/>
                  </a:lnTo>
                  <a:lnTo>
                    <a:pt x="14237" y="20220"/>
                  </a:lnTo>
                  <a:lnTo>
                    <a:pt x="13501" y="20368"/>
                  </a:lnTo>
                  <a:lnTo>
                    <a:pt x="12765" y="20466"/>
                  </a:lnTo>
                  <a:lnTo>
                    <a:pt x="11127" y="20614"/>
                  </a:lnTo>
                  <a:lnTo>
                    <a:pt x="9572" y="20664"/>
                  </a:lnTo>
                  <a:lnTo>
                    <a:pt x="8019" y="20614"/>
                  </a:lnTo>
                  <a:lnTo>
                    <a:pt x="7037" y="20564"/>
                  </a:lnTo>
                  <a:lnTo>
                    <a:pt x="6055" y="20466"/>
                  </a:lnTo>
                  <a:lnTo>
                    <a:pt x="5237" y="20268"/>
                  </a:lnTo>
                  <a:lnTo>
                    <a:pt x="4500" y="19973"/>
                  </a:lnTo>
                  <a:lnTo>
                    <a:pt x="3927" y="19677"/>
                  </a:lnTo>
                  <a:lnTo>
                    <a:pt x="3356" y="19332"/>
                  </a:lnTo>
                  <a:lnTo>
                    <a:pt x="2865" y="18937"/>
                  </a:lnTo>
                  <a:lnTo>
                    <a:pt x="2454" y="18493"/>
                  </a:lnTo>
                  <a:lnTo>
                    <a:pt x="2209" y="18001"/>
                  </a:lnTo>
                  <a:lnTo>
                    <a:pt x="1963" y="17507"/>
                  </a:lnTo>
                  <a:lnTo>
                    <a:pt x="1718" y="16965"/>
                  </a:lnTo>
                  <a:lnTo>
                    <a:pt x="1638" y="16472"/>
                  </a:lnTo>
                  <a:lnTo>
                    <a:pt x="1555" y="15930"/>
                  </a:lnTo>
                  <a:lnTo>
                    <a:pt x="1555" y="14302"/>
                  </a:lnTo>
                  <a:lnTo>
                    <a:pt x="1963" y="12329"/>
                  </a:lnTo>
                  <a:lnTo>
                    <a:pt x="2537" y="10356"/>
                  </a:lnTo>
                  <a:lnTo>
                    <a:pt x="3191" y="8433"/>
                  </a:lnTo>
                  <a:lnTo>
                    <a:pt x="4009" y="6510"/>
                  </a:lnTo>
                  <a:lnTo>
                    <a:pt x="4500" y="5622"/>
                  </a:lnTo>
                  <a:lnTo>
                    <a:pt x="4909" y="4784"/>
                  </a:lnTo>
                  <a:lnTo>
                    <a:pt x="5482" y="3945"/>
                  </a:lnTo>
                  <a:lnTo>
                    <a:pt x="6218" y="3157"/>
                  </a:lnTo>
                  <a:lnTo>
                    <a:pt x="6709" y="2713"/>
                  </a:lnTo>
                  <a:lnTo>
                    <a:pt x="7283" y="2317"/>
                  </a:lnTo>
                  <a:lnTo>
                    <a:pt x="7854" y="2021"/>
                  </a:lnTo>
                  <a:lnTo>
                    <a:pt x="8510" y="1775"/>
                  </a:lnTo>
                  <a:lnTo>
                    <a:pt x="9163" y="1578"/>
                  </a:lnTo>
                  <a:lnTo>
                    <a:pt x="9900" y="1381"/>
                  </a:lnTo>
                  <a:lnTo>
                    <a:pt x="11535" y="1085"/>
                  </a:lnTo>
                  <a:lnTo>
                    <a:pt x="11290" y="1726"/>
                  </a:lnTo>
                  <a:lnTo>
                    <a:pt x="11127" y="2417"/>
                  </a:lnTo>
                  <a:lnTo>
                    <a:pt x="10719" y="2565"/>
                  </a:lnTo>
                  <a:lnTo>
                    <a:pt x="10553" y="2565"/>
                  </a:lnTo>
                  <a:lnTo>
                    <a:pt x="10308" y="2613"/>
                  </a:lnTo>
                  <a:lnTo>
                    <a:pt x="10228" y="2761"/>
                  </a:lnTo>
                  <a:lnTo>
                    <a:pt x="9572" y="4980"/>
                  </a:lnTo>
                  <a:lnTo>
                    <a:pt x="9081" y="7249"/>
                  </a:lnTo>
                  <a:lnTo>
                    <a:pt x="9163" y="7347"/>
                  </a:lnTo>
                  <a:lnTo>
                    <a:pt x="9246" y="7447"/>
                  </a:lnTo>
                  <a:lnTo>
                    <a:pt x="9409" y="7495"/>
                  </a:lnTo>
                  <a:lnTo>
                    <a:pt x="9572" y="7495"/>
                  </a:lnTo>
                  <a:lnTo>
                    <a:pt x="10063" y="7397"/>
                  </a:lnTo>
                  <a:lnTo>
                    <a:pt x="9409" y="9567"/>
                  </a:lnTo>
                  <a:lnTo>
                    <a:pt x="8427" y="9468"/>
                  </a:lnTo>
                  <a:lnTo>
                    <a:pt x="7445" y="9321"/>
                  </a:lnTo>
                  <a:lnTo>
                    <a:pt x="5482" y="8975"/>
                  </a:lnTo>
                  <a:lnTo>
                    <a:pt x="5399" y="8975"/>
                  </a:lnTo>
                  <a:lnTo>
                    <a:pt x="5319" y="9025"/>
                  </a:lnTo>
                  <a:lnTo>
                    <a:pt x="5237" y="9074"/>
                  </a:lnTo>
                  <a:lnTo>
                    <a:pt x="5319" y="9123"/>
                  </a:lnTo>
                  <a:lnTo>
                    <a:pt x="6136" y="9518"/>
                  </a:lnTo>
                  <a:lnTo>
                    <a:pt x="7117" y="9814"/>
                  </a:lnTo>
                  <a:lnTo>
                    <a:pt x="8182" y="10010"/>
                  </a:lnTo>
                  <a:lnTo>
                    <a:pt x="9246" y="10158"/>
                  </a:lnTo>
                  <a:lnTo>
                    <a:pt x="9409" y="10258"/>
                  </a:lnTo>
                  <a:lnTo>
                    <a:pt x="9572" y="10306"/>
                  </a:lnTo>
                  <a:lnTo>
                    <a:pt x="9737" y="10306"/>
                  </a:lnTo>
                  <a:lnTo>
                    <a:pt x="9900" y="10208"/>
                  </a:lnTo>
                  <a:lnTo>
                    <a:pt x="11290" y="10208"/>
                  </a:lnTo>
                  <a:lnTo>
                    <a:pt x="12765" y="10158"/>
                  </a:lnTo>
                  <a:lnTo>
                    <a:pt x="14072" y="10060"/>
                  </a:lnTo>
                  <a:lnTo>
                    <a:pt x="15299" y="9863"/>
                  </a:lnTo>
                  <a:lnTo>
                    <a:pt x="15464" y="9814"/>
                  </a:lnTo>
                  <a:lnTo>
                    <a:pt x="15545" y="9764"/>
                  </a:lnTo>
                  <a:lnTo>
                    <a:pt x="15545" y="9567"/>
                  </a:lnTo>
                  <a:lnTo>
                    <a:pt x="15299" y="9419"/>
                  </a:lnTo>
                  <a:lnTo>
                    <a:pt x="15136" y="9419"/>
                  </a:lnTo>
                  <a:lnTo>
                    <a:pt x="13827" y="9567"/>
                  </a:lnTo>
                  <a:lnTo>
                    <a:pt x="12599" y="9666"/>
                  </a:lnTo>
                  <a:lnTo>
                    <a:pt x="11290" y="9666"/>
                  </a:lnTo>
                  <a:lnTo>
                    <a:pt x="10145" y="9616"/>
                  </a:lnTo>
                  <a:lnTo>
                    <a:pt x="10473" y="8433"/>
                  </a:lnTo>
                  <a:lnTo>
                    <a:pt x="10881" y="7249"/>
                  </a:lnTo>
                  <a:lnTo>
                    <a:pt x="12191" y="7052"/>
                  </a:lnTo>
                  <a:lnTo>
                    <a:pt x="12354" y="7052"/>
                  </a:lnTo>
                  <a:lnTo>
                    <a:pt x="12437" y="6953"/>
                  </a:lnTo>
                  <a:lnTo>
                    <a:pt x="12517" y="6805"/>
                  </a:lnTo>
                  <a:lnTo>
                    <a:pt x="12271" y="5770"/>
                  </a:lnTo>
                  <a:lnTo>
                    <a:pt x="12354" y="4734"/>
                  </a:lnTo>
                  <a:lnTo>
                    <a:pt x="12517" y="3699"/>
                  </a:lnTo>
                  <a:lnTo>
                    <a:pt x="12927" y="2713"/>
                  </a:lnTo>
                  <a:lnTo>
                    <a:pt x="12927" y="2663"/>
                  </a:lnTo>
                  <a:lnTo>
                    <a:pt x="13090" y="2613"/>
                  </a:lnTo>
                  <a:lnTo>
                    <a:pt x="13090" y="2465"/>
                  </a:lnTo>
                  <a:lnTo>
                    <a:pt x="13010" y="2367"/>
                  </a:lnTo>
                  <a:lnTo>
                    <a:pt x="12845" y="2317"/>
                  </a:lnTo>
                  <a:lnTo>
                    <a:pt x="12599" y="2269"/>
                  </a:lnTo>
                  <a:lnTo>
                    <a:pt x="11863" y="2269"/>
                  </a:lnTo>
                  <a:lnTo>
                    <a:pt x="12109" y="1134"/>
                  </a:lnTo>
                  <a:lnTo>
                    <a:pt x="12271" y="1085"/>
                  </a:lnTo>
                  <a:lnTo>
                    <a:pt x="12271" y="937"/>
                  </a:lnTo>
                  <a:lnTo>
                    <a:pt x="12191" y="888"/>
                  </a:lnTo>
                  <a:lnTo>
                    <a:pt x="12682" y="838"/>
                  </a:lnTo>
                  <a:close/>
                  <a:moveTo>
                    <a:pt x="9982" y="740"/>
                  </a:moveTo>
                  <a:lnTo>
                    <a:pt x="10473" y="790"/>
                  </a:lnTo>
                  <a:lnTo>
                    <a:pt x="11455" y="986"/>
                  </a:lnTo>
                  <a:lnTo>
                    <a:pt x="10881" y="937"/>
                  </a:lnTo>
                  <a:lnTo>
                    <a:pt x="10228" y="937"/>
                  </a:lnTo>
                  <a:lnTo>
                    <a:pt x="9081" y="1134"/>
                  </a:lnTo>
                  <a:lnTo>
                    <a:pt x="8510" y="1332"/>
                  </a:lnTo>
                  <a:lnTo>
                    <a:pt x="7936" y="1529"/>
                  </a:lnTo>
                  <a:lnTo>
                    <a:pt x="7037" y="2021"/>
                  </a:lnTo>
                  <a:lnTo>
                    <a:pt x="6381" y="2367"/>
                  </a:lnTo>
                  <a:lnTo>
                    <a:pt x="5399" y="3255"/>
                  </a:lnTo>
                  <a:lnTo>
                    <a:pt x="5074" y="3699"/>
                  </a:lnTo>
                  <a:lnTo>
                    <a:pt x="4418" y="4684"/>
                  </a:lnTo>
                  <a:lnTo>
                    <a:pt x="3847" y="5672"/>
                  </a:lnTo>
                  <a:lnTo>
                    <a:pt x="3191" y="6953"/>
                  </a:lnTo>
                  <a:lnTo>
                    <a:pt x="2620" y="8285"/>
                  </a:lnTo>
                  <a:lnTo>
                    <a:pt x="2046" y="9666"/>
                  </a:lnTo>
                  <a:lnTo>
                    <a:pt x="1638" y="11046"/>
                  </a:lnTo>
                  <a:lnTo>
                    <a:pt x="1227" y="12427"/>
                  </a:lnTo>
                  <a:lnTo>
                    <a:pt x="982" y="13809"/>
                  </a:lnTo>
                  <a:lnTo>
                    <a:pt x="902" y="15140"/>
                  </a:lnTo>
                  <a:lnTo>
                    <a:pt x="982" y="16522"/>
                  </a:lnTo>
                  <a:lnTo>
                    <a:pt x="1147" y="17409"/>
                  </a:lnTo>
                  <a:lnTo>
                    <a:pt x="1392" y="17803"/>
                  </a:lnTo>
                  <a:lnTo>
                    <a:pt x="1638" y="18247"/>
                  </a:lnTo>
                  <a:lnTo>
                    <a:pt x="1883" y="18641"/>
                  </a:lnTo>
                  <a:lnTo>
                    <a:pt x="2291" y="18987"/>
                  </a:lnTo>
                  <a:lnTo>
                    <a:pt x="2620" y="19381"/>
                  </a:lnTo>
                  <a:lnTo>
                    <a:pt x="3110" y="19727"/>
                  </a:lnTo>
                  <a:lnTo>
                    <a:pt x="3681" y="20072"/>
                  </a:lnTo>
                  <a:lnTo>
                    <a:pt x="4418" y="20368"/>
                  </a:lnTo>
                  <a:lnTo>
                    <a:pt x="5154" y="20614"/>
                  </a:lnTo>
                  <a:lnTo>
                    <a:pt x="5890" y="20762"/>
                  </a:lnTo>
                  <a:lnTo>
                    <a:pt x="6709" y="20860"/>
                  </a:lnTo>
                  <a:lnTo>
                    <a:pt x="7528" y="20960"/>
                  </a:lnTo>
                  <a:lnTo>
                    <a:pt x="10473" y="20960"/>
                  </a:lnTo>
                  <a:lnTo>
                    <a:pt x="11863" y="20860"/>
                  </a:lnTo>
                  <a:lnTo>
                    <a:pt x="13255" y="20712"/>
                  </a:lnTo>
                  <a:lnTo>
                    <a:pt x="14645" y="20466"/>
                  </a:lnTo>
                  <a:lnTo>
                    <a:pt x="13664" y="20712"/>
                  </a:lnTo>
                  <a:lnTo>
                    <a:pt x="12682" y="20910"/>
                  </a:lnTo>
                  <a:lnTo>
                    <a:pt x="11618" y="21058"/>
                  </a:lnTo>
                  <a:lnTo>
                    <a:pt x="10553" y="21156"/>
                  </a:lnTo>
                  <a:lnTo>
                    <a:pt x="9081" y="21206"/>
                  </a:lnTo>
                  <a:lnTo>
                    <a:pt x="7608" y="21206"/>
                  </a:lnTo>
                  <a:lnTo>
                    <a:pt x="6218" y="21108"/>
                  </a:lnTo>
                  <a:lnTo>
                    <a:pt x="5565" y="21058"/>
                  </a:lnTo>
                  <a:lnTo>
                    <a:pt x="4909" y="20910"/>
                  </a:lnTo>
                  <a:lnTo>
                    <a:pt x="4255" y="20762"/>
                  </a:lnTo>
                  <a:lnTo>
                    <a:pt x="3681" y="20614"/>
                  </a:lnTo>
                  <a:lnTo>
                    <a:pt x="3191" y="20368"/>
                  </a:lnTo>
                  <a:lnTo>
                    <a:pt x="2620" y="20121"/>
                  </a:lnTo>
                  <a:lnTo>
                    <a:pt x="2209" y="19825"/>
                  </a:lnTo>
                  <a:lnTo>
                    <a:pt x="1801" y="19431"/>
                  </a:lnTo>
                  <a:lnTo>
                    <a:pt x="1473" y="19037"/>
                  </a:lnTo>
                  <a:lnTo>
                    <a:pt x="1147" y="18593"/>
                  </a:lnTo>
                  <a:lnTo>
                    <a:pt x="656" y="17014"/>
                  </a:lnTo>
                  <a:lnTo>
                    <a:pt x="573" y="16176"/>
                  </a:lnTo>
                  <a:lnTo>
                    <a:pt x="656" y="15338"/>
                  </a:lnTo>
                  <a:lnTo>
                    <a:pt x="819" y="13661"/>
                  </a:lnTo>
                  <a:lnTo>
                    <a:pt x="1064" y="12033"/>
                  </a:lnTo>
                  <a:lnTo>
                    <a:pt x="1473" y="10208"/>
                  </a:lnTo>
                  <a:lnTo>
                    <a:pt x="1883" y="8383"/>
                  </a:lnTo>
                  <a:lnTo>
                    <a:pt x="2537" y="6608"/>
                  </a:lnTo>
                  <a:lnTo>
                    <a:pt x="3273" y="4784"/>
                  </a:lnTo>
                  <a:lnTo>
                    <a:pt x="3601" y="4241"/>
                  </a:lnTo>
                  <a:lnTo>
                    <a:pt x="3927" y="3699"/>
                  </a:lnTo>
                  <a:lnTo>
                    <a:pt x="4418" y="3107"/>
                  </a:lnTo>
                  <a:lnTo>
                    <a:pt x="4991" y="2565"/>
                  </a:lnTo>
                  <a:lnTo>
                    <a:pt x="5645" y="2071"/>
                  </a:lnTo>
                  <a:lnTo>
                    <a:pt x="6301" y="1627"/>
                  </a:lnTo>
                  <a:lnTo>
                    <a:pt x="7117" y="1282"/>
                  </a:lnTo>
                  <a:lnTo>
                    <a:pt x="7936" y="986"/>
                  </a:lnTo>
                  <a:lnTo>
                    <a:pt x="9491" y="740"/>
                  </a:lnTo>
                  <a:close/>
                  <a:moveTo>
                    <a:pt x="12191" y="0"/>
                  </a:moveTo>
                  <a:lnTo>
                    <a:pt x="12191" y="50"/>
                  </a:lnTo>
                  <a:lnTo>
                    <a:pt x="9737" y="346"/>
                  </a:lnTo>
                  <a:lnTo>
                    <a:pt x="7363" y="690"/>
                  </a:lnTo>
                  <a:lnTo>
                    <a:pt x="7200" y="740"/>
                  </a:lnTo>
                  <a:lnTo>
                    <a:pt x="7117" y="838"/>
                  </a:lnTo>
                  <a:lnTo>
                    <a:pt x="6301" y="1134"/>
                  </a:lnTo>
                  <a:lnTo>
                    <a:pt x="5565" y="1529"/>
                  </a:lnTo>
                  <a:lnTo>
                    <a:pt x="4909" y="1923"/>
                  </a:lnTo>
                  <a:lnTo>
                    <a:pt x="4337" y="2367"/>
                  </a:lnTo>
                  <a:lnTo>
                    <a:pt x="3927" y="2761"/>
                  </a:lnTo>
                  <a:lnTo>
                    <a:pt x="3601" y="3107"/>
                  </a:lnTo>
                  <a:lnTo>
                    <a:pt x="3028" y="3945"/>
                  </a:lnTo>
                  <a:lnTo>
                    <a:pt x="2620" y="4784"/>
                  </a:lnTo>
                  <a:lnTo>
                    <a:pt x="2291" y="5622"/>
                  </a:lnTo>
                  <a:lnTo>
                    <a:pt x="1801" y="6805"/>
                  </a:lnTo>
                  <a:lnTo>
                    <a:pt x="1392" y="8039"/>
                  </a:lnTo>
                  <a:lnTo>
                    <a:pt x="1064" y="9271"/>
                  </a:lnTo>
                  <a:lnTo>
                    <a:pt x="736" y="10504"/>
                  </a:lnTo>
                  <a:lnTo>
                    <a:pt x="328" y="12427"/>
                  </a:lnTo>
                  <a:lnTo>
                    <a:pt x="165" y="13463"/>
                  </a:lnTo>
                  <a:lnTo>
                    <a:pt x="83" y="14450"/>
                  </a:lnTo>
                  <a:lnTo>
                    <a:pt x="0" y="15486"/>
                  </a:lnTo>
                  <a:lnTo>
                    <a:pt x="165" y="17458"/>
                  </a:lnTo>
                  <a:lnTo>
                    <a:pt x="491" y="18395"/>
                  </a:lnTo>
                  <a:lnTo>
                    <a:pt x="656" y="18839"/>
                  </a:lnTo>
                  <a:lnTo>
                    <a:pt x="819" y="19185"/>
                  </a:lnTo>
                  <a:lnTo>
                    <a:pt x="1147" y="19529"/>
                  </a:lnTo>
                  <a:lnTo>
                    <a:pt x="1473" y="19874"/>
                  </a:lnTo>
                  <a:lnTo>
                    <a:pt x="1801" y="20121"/>
                  </a:lnTo>
                  <a:lnTo>
                    <a:pt x="2209" y="20416"/>
                  </a:lnTo>
                  <a:lnTo>
                    <a:pt x="2620" y="20614"/>
                  </a:lnTo>
                  <a:lnTo>
                    <a:pt x="3110" y="20860"/>
                  </a:lnTo>
                  <a:lnTo>
                    <a:pt x="4092" y="21156"/>
                  </a:lnTo>
                  <a:lnTo>
                    <a:pt x="5237" y="21404"/>
                  </a:lnTo>
                  <a:lnTo>
                    <a:pt x="6464" y="21552"/>
                  </a:lnTo>
                  <a:lnTo>
                    <a:pt x="7773" y="21600"/>
                  </a:lnTo>
                  <a:lnTo>
                    <a:pt x="9246" y="21600"/>
                  </a:lnTo>
                  <a:lnTo>
                    <a:pt x="10719" y="21552"/>
                  </a:lnTo>
                  <a:lnTo>
                    <a:pt x="12109" y="21404"/>
                  </a:lnTo>
                  <a:lnTo>
                    <a:pt x="13418" y="21206"/>
                  </a:lnTo>
                  <a:lnTo>
                    <a:pt x="14728" y="20910"/>
                  </a:lnTo>
                  <a:lnTo>
                    <a:pt x="15299" y="20712"/>
                  </a:lnTo>
                  <a:lnTo>
                    <a:pt x="15955" y="20516"/>
                  </a:lnTo>
                  <a:lnTo>
                    <a:pt x="16446" y="20220"/>
                  </a:lnTo>
                  <a:lnTo>
                    <a:pt x="17017" y="19973"/>
                  </a:lnTo>
                  <a:lnTo>
                    <a:pt x="17508" y="19677"/>
                  </a:lnTo>
                  <a:lnTo>
                    <a:pt x="17999" y="19283"/>
                  </a:lnTo>
                  <a:lnTo>
                    <a:pt x="18409" y="18937"/>
                  </a:lnTo>
                  <a:lnTo>
                    <a:pt x="18735" y="18937"/>
                  </a:lnTo>
                  <a:lnTo>
                    <a:pt x="18818" y="18839"/>
                  </a:lnTo>
                  <a:lnTo>
                    <a:pt x="18980" y="18445"/>
                  </a:lnTo>
                  <a:lnTo>
                    <a:pt x="19637" y="17655"/>
                  </a:lnTo>
                  <a:lnTo>
                    <a:pt x="20127" y="16916"/>
                  </a:lnTo>
                  <a:lnTo>
                    <a:pt x="20536" y="16078"/>
                  </a:lnTo>
                  <a:lnTo>
                    <a:pt x="20864" y="15238"/>
                  </a:lnTo>
                  <a:lnTo>
                    <a:pt x="21355" y="13563"/>
                  </a:lnTo>
                  <a:lnTo>
                    <a:pt x="21517" y="11885"/>
                  </a:lnTo>
                  <a:lnTo>
                    <a:pt x="21600" y="10800"/>
                  </a:lnTo>
                  <a:lnTo>
                    <a:pt x="21600" y="8631"/>
                  </a:lnTo>
                  <a:lnTo>
                    <a:pt x="21435" y="7545"/>
                  </a:lnTo>
                  <a:lnTo>
                    <a:pt x="21189" y="6460"/>
                  </a:lnTo>
                  <a:lnTo>
                    <a:pt x="20864" y="5376"/>
                  </a:lnTo>
                  <a:lnTo>
                    <a:pt x="20453" y="4340"/>
                  </a:lnTo>
                  <a:lnTo>
                    <a:pt x="19882" y="3305"/>
                  </a:lnTo>
                  <a:lnTo>
                    <a:pt x="19391" y="2613"/>
                  </a:lnTo>
                  <a:lnTo>
                    <a:pt x="18735" y="1973"/>
                  </a:lnTo>
                  <a:lnTo>
                    <a:pt x="17919" y="1381"/>
                  </a:lnTo>
                  <a:lnTo>
                    <a:pt x="17017" y="888"/>
                  </a:lnTo>
                  <a:lnTo>
                    <a:pt x="16526" y="642"/>
                  </a:lnTo>
                  <a:lnTo>
                    <a:pt x="16035" y="444"/>
                  </a:lnTo>
                  <a:lnTo>
                    <a:pt x="15464" y="296"/>
                  </a:lnTo>
                  <a:lnTo>
                    <a:pt x="14891" y="148"/>
                  </a:lnTo>
                  <a:lnTo>
                    <a:pt x="14317" y="98"/>
                  </a:lnTo>
                  <a:lnTo>
                    <a:pt x="13664" y="0"/>
                  </a:lnTo>
                  <a:lnTo>
                    <a:pt x="13010" y="0"/>
                  </a:lnTo>
                  <a:lnTo>
                    <a:pt x="12437" y="50"/>
                  </a:lnTo>
                  <a:lnTo>
                    <a:pt x="12354" y="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 sz="2400"/>
            </a:p>
          </p:txBody>
        </p:sp>
        <p:sp>
          <p:nvSpPr>
            <p:cNvPr id="693" name="Google Shape;576;p4"/>
            <p:cNvSpPr/>
            <p:nvPr/>
          </p:nvSpPr>
          <p:spPr>
            <a:xfrm>
              <a:off x="663057" y="348263"/>
              <a:ext cx="113835" cy="1238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109" y="1457"/>
                  </a:moveTo>
                  <a:lnTo>
                    <a:pt x="18109" y="5550"/>
                  </a:lnTo>
                  <a:lnTo>
                    <a:pt x="18429" y="9634"/>
                  </a:lnTo>
                  <a:lnTo>
                    <a:pt x="19062" y="13432"/>
                  </a:lnTo>
                  <a:lnTo>
                    <a:pt x="20015" y="17221"/>
                  </a:lnTo>
                  <a:lnTo>
                    <a:pt x="20336" y="17516"/>
                  </a:lnTo>
                  <a:lnTo>
                    <a:pt x="20015" y="17516"/>
                  </a:lnTo>
                  <a:lnTo>
                    <a:pt x="16202" y="17811"/>
                  </a:lnTo>
                  <a:lnTo>
                    <a:pt x="12390" y="18392"/>
                  </a:lnTo>
                  <a:lnTo>
                    <a:pt x="8578" y="18686"/>
                  </a:lnTo>
                  <a:lnTo>
                    <a:pt x="4445" y="19267"/>
                  </a:lnTo>
                  <a:lnTo>
                    <a:pt x="1274" y="3503"/>
                  </a:lnTo>
                  <a:lnTo>
                    <a:pt x="5398" y="3208"/>
                  </a:lnTo>
                  <a:lnTo>
                    <a:pt x="9852" y="2922"/>
                  </a:lnTo>
                  <a:lnTo>
                    <a:pt x="18109" y="1457"/>
                  </a:lnTo>
                  <a:close/>
                  <a:moveTo>
                    <a:pt x="18109" y="0"/>
                  </a:moveTo>
                  <a:lnTo>
                    <a:pt x="9531" y="1171"/>
                  </a:lnTo>
                  <a:lnTo>
                    <a:pt x="5086" y="1752"/>
                  </a:lnTo>
                  <a:lnTo>
                    <a:pt x="632" y="2333"/>
                  </a:lnTo>
                  <a:lnTo>
                    <a:pt x="321" y="2627"/>
                  </a:lnTo>
                  <a:lnTo>
                    <a:pt x="321" y="2922"/>
                  </a:lnTo>
                  <a:lnTo>
                    <a:pt x="0" y="3208"/>
                  </a:lnTo>
                  <a:lnTo>
                    <a:pt x="0" y="7882"/>
                  </a:lnTo>
                  <a:lnTo>
                    <a:pt x="953" y="12556"/>
                  </a:lnTo>
                  <a:lnTo>
                    <a:pt x="1906" y="16935"/>
                  </a:lnTo>
                  <a:lnTo>
                    <a:pt x="3180" y="21314"/>
                  </a:lnTo>
                  <a:lnTo>
                    <a:pt x="3812" y="21600"/>
                  </a:lnTo>
                  <a:lnTo>
                    <a:pt x="4445" y="21600"/>
                  </a:lnTo>
                  <a:lnTo>
                    <a:pt x="4765" y="21314"/>
                  </a:lnTo>
                  <a:lnTo>
                    <a:pt x="5086" y="20724"/>
                  </a:lnTo>
                  <a:lnTo>
                    <a:pt x="4765" y="20143"/>
                  </a:lnTo>
                  <a:lnTo>
                    <a:pt x="8578" y="20438"/>
                  </a:lnTo>
                  <a:lnTo>
                    <a:pt x="12711" y="20438"/>
                  </a:lnTo>
                  <a:lnTo>
                    <a:pt x="16835" y="19848"/>
                  </a:lnTo>
                  <a:lnTo>
                    <a:pt x="20336" y="18686"/>
                  </a:lnTo>
                  <a:lnTo>
                    <a:pt x="20647" y="18392"/>
                  </a:lnTo>
                  <a:lnTo>
                    <a:pt x="20647" y="17811"/>
                  </a:lnTo>
                  <a:lnTo>
                    <a:pt x="21289" y="17811"/>
                  </a:lnTo>
                  <a:lnTo>
                    <a:pt x="21600" y="17516"/>
                  </a:lnTo>
                  <a:lnTo>
                    <a:pt x="21600" y="17221"/>
                  </a:lnTo>
                  <a:lnTo>
                    <a:pt x="21289" y="13137"/>
                  </a:lnTo>
                  <a:lnTo>
                    <a:pt x="20647" y="9053"/>
                  </a:lnTo>
                  <a:lnTo>
                    <a:pt x="20015" y="5255"/>
                  </a:lnTo>
                  <a:lnTo>
                    <a:pt x="19062" y="1171"/>
                  </a:lnTo>
                  <a:lnTo>
                    <a:pt x="19062" y="295"/>
                  </a:lnTo>
                  <a:lnTo>
                    <a:pt x="18741" y="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 sz="2400"/>
            </a:p>
          </p:txBody>
        </p:sp>
        <p:sp>
          <p:nvSpPr>
            <p:cNvPr id="694" name="Google Shape;577;p4"/>
            <p:cNvSpPr/>
            <p:nvPr/>
          </p:nvSpPr>
          <p:spPr>
            <a:xfrm>
              <a:off x="781913" y="333194"/>
              <a:ext cx="115526" cy="1105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843" y="1964"/>
                  </a:moveTo>
                  <a:lnTo>
                    <a:pt x="18160" y="5560"/>
                  </a:lnTo>
                  <a:lnTo>
                    <a:pt x="18783" y="9167"/>
                  </a:lnTo>
                  <a:lnTo>
                    <a:pt x="19415" y="13415"/>
                  </a:lnTo>
                  <a:lnTo>
                    <a:pt x="20038" y="17673"/>
                  </a:lnTo>
                  <a:lnTo>
                    <a:pt x="18160" y="17673"/>
                  </a:lnTo>
                  <a:lnTo>
                    <a:pt x="16598" y="18003"/>
                  </a:lnTo>
                  <a:lnTo>
                    <a:pt x="13148" y="18655"/>
                  </a:lnTo>
                  <a:lnTo>
                    <a:pt x="8768" y="18985"/>
                  </a:lnTo>
                  <a:lnTo>
                    <a:pt x="6574" y="19636"/>
                  </a:lnTo>
                  <a:lnTo>
                    <a:pt x="4389" y="20288"/>
                  </a:lnTo>
                  <a:lnTo>
                    <a:pt x="3757" y="16040"/>
                  </a:lnTo>
                  <a:lnTo>
                    <a:pt x="2511" y="11451"/>
                  </a:lnTo>
                  <a:lnTo>
                    <a:pt x="1878" y="7855"/>
                  </a:lnTo>
                  <a:lnTo>
                    <a:pt x="939" y="4258"/>
                  </a:lnTo>
                  <a:lnTo>
                    <a:pt x="9391" y="3276"/>
                  </a:lnTo>
                  <a:lnTo>
                    <a:pt x="17843" y="1964"/>
                  </a:lnTo>
                  <a:close/>
                  <a:moveTo>
                    <a:pt x="17537" y="0"/>
                  </a:moveTo>
                  <a:lnTo>
                    <a:pt x="9084" y="1312"/>
                  </a:lnTo>
                  <a:lnTo>
                    <a:pt x="632" y="2615"/>
                  </a:lnTo>
                  <a:lnTo>
                    <a:pt x="316" y="2945"/>
                  </a:lnTo>
                  <a:lnTo>
                    <a:pt x="316" y="3597"/>
                  </a:lnTo>
                  <a:lnTo>
                    <a:pt x="0" y="5560"/>
                  </a:lnTo>
                  <a:lnTo>
                    <a:pt x="316" y="7855"/>
                  </a:lnTo>
                  <a:lnTo>
                    <a:pt x="939" y="11782"/>
                  </a:lnTo>
                  <a:lnTo>
                    <a:pt x="1878" y="16691"/>
                  </a:lnTo>
                  <a:lnTo>
                    <a:pt x="2511" y="18985"/>
                  </a:lnTo>
                  <a:lnTo>
                    <a:pt x="3450" y="21269"/>
                  </a:lnTo>
                  <a:lnTo>
                    <a:pt x="3757" y="21600"/>
                  </a:lnTo>
                  <a:lnTo>
                    <a:pt x="6267" y="21600"/>
                  </a:lnTo>
                  <a:lnTo>
                    <a:pt x="8452" y="21269"/>
                  </a:lnTo>
                  <a:lnTo>
                    <a:pt x="12209" y="20618"/>
                  </a:lnTo>
                  <a:lnTo>
                    <a:pt x="16281" y="19967"/>
                  </a:lnTo>
                  <a:lnTo>
                    <a:pt x="18476" y="19636"/>
                  </a:lnTo>
                  <a:lnTo>
                    <a:pt x="20354" y="19306"/>
                  </a:lnTo>
                  <a:lnTo>
                    <a:pt x="21293" y="19306"/>
                  </a:lnTo>
                  <a:lnTo>
                    <a:pt x="21600" y="18985"/>
                  </a:lnTo>
                  <a:lnTo>
                    <a:pt x="21600" y="16691"/>
                  </a:lnTo>
                  <a:lnTo>
                    <a:pt x="21293" y="14397"/>
                  </a:lnTo>
                  <a:lnTo>
                    <a:pt x="20661" y="10149"/>
                  </a:lnTo>
                  <a:lnTo>
                    <a:pt x="20038" y="5240"/>
                  </a:lnTo>
                  <a:lnTo>
                    <a:pt x="19415" y="2945"/>
                  </a:lnTo>
                  <a:lnTo>
                    <a:pt x="18476" y="331"/>
                  </a:lnTo>
                  <a:lnTo>
                    <a:pt x="18160" y="331"/>
                  </a:lnTo>
                  <a:lnTo>
                    <a:pt x="17537" y="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 sz="2400"/>
            </a:p>
          </p:txBody>
        </p:sp>
        <p:sp>
          <p:nvSpPr>
            <p:cNvPr id="695" name="Google Shape;578;p4"/>
            <p:cNvSpPr/>
            <p:nvPr/>
          </p:nvSpPr>
          <p:spPr>
            <a:xfrm>
              <a:off x="426986" y="554198"/>
              <a:ext cx="38493" cy="318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781" y="0"/>
                  </a:moveTo>
                  <a:lnTo>
                    <a:pt x="15963" y="6817"/>
                  </a:lnTo>
                  <a:lnTo>
                    <a:pt x="15014" y="14783"/>
                  </a:lnTo>
                  <a:lnTo>
                    <a:pt x="12195" y="11374"/>
                  </a:lnTo>
                  <a:lnTo>
                    <a:pt x="11274" y="9079"/>
                  </a:lnTo>
                  <a:lnTo>
                    <a:pt x="12195" y="5670"/>
                  </a:lnTo>
                  <a:lnTo>
                    <a:pt x="12195" y="4556"/>
                  </a:lnTo>
                  <a:lnTo>
                    <a:pt x="11274" y="2261"/>
                  </a:lnTo>
                  <a:lnTo>
                    <a:pt x="9377" y="2261"/>
                  </a:lnTo>
                  <a:lnTo>
                    <a:pt x="8456" y="4556"/>
                  </a:lnTo>
                  <a:lnTo>
                    <a:pt x="4688" y="13635"/>
                  </a:lnTo>
                  <a:lnTo>
                    <a:pt x="3740" y="12487"/>
                  </a:lnTo>
                  <a:lnTo>
                    <a:pt x="2819" y="9079"/>
                  </a:lnTo>
                  <a:lnTo>
                    <a:pt x="2819" y="7965"/>
                  </a:lnTo>
                  <a:lnTo>
                    <a:pt x="1870" y="6817"/>
                  </a:lnTo>
                  <a:lnTo>
                    <a:pt x="921" y="6817"/>
                  </a:lnTo>
                  <a:lnTo>
                    <a:pt x="0" y="9079"/>
                  </a:lnTo>
                  <a:lnTo>
                    <a:pt x="0" y="13635"/>
                  </a:lnTo>
                  <a:lnTo>
                    <a:pt x="2819" y="20453"/>
                  </a:lnTo>
                  <a:lnTo>
                    <a:pt x="3740" y="21600"/>
                  </a:lnTo>
                  <a:lnTo>
                    <a:pt x="5637" y="21600"/>
                  </a:lnTo>
                  <a:lnTo>
                    <a:pt x="6558" y="20453"/>
                  </a:lnTo>
                  <a:lnTo>
                    <a:pt x="9377" y="13635"/>
                  </a:lnTo>
                  <a:lnTo>
                    <a:pt x="13144" y="18191"/>
                  </a:lnTo>
                  <a:lnTo>
                    <a:pt x="15963" y="20453"/>
                  </a:lnTo>
                  <a:lnTo>
                    <a:pt x="17833" y="20453"/>
                  </a:lnTo>
                  <a:lnTo>
                    <a:pt x="18781" y="18191"/>
                  </a:lnTo>
                  <a:lnTo>
                    <a:pt x="19730" y="10226"/>
                  </a:lnTo>
                  <a:lnTo>
                    <a:pt x="21600" y="2261"/>
                  </a:lnTo>
                  <a:lnTo>
                    <a:pt x="21600" y="1147"/>
                  </a:lnTo>
                  <a:lnTo>
                    <a:pt x="20651" y="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 sz="2400"/>
            </a:p>
          </p:txBody>
        </p:sp>
        <p:sp>
          <p:nvSpPr>
            <p:cNvPr id="696" name="Google Shape;579;p4"/>
            <p:cNvSpPr/>
            <p:nvPr/>
          </p:nvSpPr>
          <p:spPr>
            <a:xfrm>
              <a:off x="904151" y="313104"/>
              <a:ext cx="115526" cy="1138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466" y="0"/>
                  </a:moveTo>
                  <a:lnTo>
                    <a:pt x="18160" y="321"/>
                  </a:lnTo>
                  <a:lnTo>
                    <a:pt x="18160" y="1274"/>
                  </a:lnTo>
                  <a:lnTo>
                    <a:pt x="13464" y="1274"/>
                  </a:lnTo>
                  <a:lnTo>
                    <a:pt x="8768" y="1585"/>
                  </a:lnTo>
                  <a:lnTo>
                    <a:pt x="4696" y="1906"/>
                  </a:lnTo>
                  <a:lnTo>
                    <a:pt x="2501" y="2538"/>
                  </a:lnTo>
                  <a:lnTo>
                    <a:pt x="1562" y="2859"/>
                  </a:lnTo>
                  <a:lnTo>
                    <a:pt x="939" y="3491"/>
                  </a:lnTo>
                  <a:lnTo>
                    <a:pt x="2501" y="4133"/>
                  </a:lnTo>
                  <a:lnTo>
                    <a:pt x="4380" y="4133"/>
                  </a:lnTo>
                  <a:lnTo>
                    <a:pt x="7829" y="3491"/>
                  </a:lnTo>
                  <a:lnTo>
                    <a:pt x="12832" y="3180"/>
                  </a:lnTo>
                  <a:lnTo>
                    <a:pt x="18160" y="2859"/>
                  </a:lnTo>
                  <a:lnTo>
                    <a:pt x="18466" y="6039"/>
                  </a:lnTo>
                  <a:lnTo>
                    <a:pt x="18783" y="8899"/>
                  </a:lnTo>
                  <a:lnTo>
                    <a:pt x="19406" y="13022"/>
                  </a:lnTo>
                  <a:lnTo>
                    <a:pt x="19722" y="15249"/>
                  </a:lnTo>
                  <a:lnTo>
                    <a:pt x="20345" y="17155"/>
                  </a:lnTo>
                  <a:lnTo>
                    <a:pt x="20038" y="17155"/>
                  </a:lnTo>
                  <a:lnTo>
                    <a:pt x="11893" y="18109"/>
                  </a:lnTo>
                  <a:lnTo>
                    <a:pt x="7513" y="19062"/>
                  </a:lnTo>
                  <a:lnTo>
                    <a:pt x="3757" y="20015"/>
                  </a:lnTo>
                  <a:lnTo>
                    <a:pt x="2817" y="16202"/>
                  </a:lnTo>
                  <a:lnTo>
                    <a:pt x="2194" y="12069"/>
                  </a:lnTo>
                  <a:lnTo>
                    <a:pt x="1878" y="7625"/>
                  </a:lnTo>
                  <a:lnTo>
                    <a:pt x="1562" y="5398"/>
                  </a:lnTo>
                  <a:lnTo>
                    <a:pt x="623" y="3491"/>
                  </a:lnTo>
                  <a:lnTo>
                    <a:pt x="316" y="4765"/>
                  </a:lnTo>
                  <a:lnTo>
                    <a:pt x="0" y="6351"/>
                  </a:lnTo>
                  <a:lnTo>
                    <a:pt x="0" y="9210"/>
                  </a:lnTo>
                  <a:lnTo>
                    <a:pt x="939" y="14928"/>
                  </a:lnTo>
                  <a:lnTo>
                    <a:pt x="1255" y="16835"/>
                  </a:lnTo>
                  <a:lnTo>
                    <a:pt x="1255" y="19062"/>
                  </a:lnTo>
                  <a:lnTo>
                    <a:pt x="1562" y="20015"/>
                  </a:lnTo>
                  <a:lnTo>
                    <a:pt x="1878" y="20647"/>
                  </a:lnTo>
                  <a:lnTo>
                    <a:pt x="2501" y="21289"/>
                  </a:lnTo>
                  <a:lnTo>
                    <a:pt x="3440" y="21600"/>
                  </a:lnTo>
                  <a:lnTo>
                    <a:pt x="3757" y="21600"/>
                  </a:lnTo>
                  <a:lnTo>
                    <a:pt x="4073" y="21289"/>
                  </a:lnTo>
                  <a:lnTo>
                    <a:pt x="8136" y="20968"/>
                  </a:lnTo>
                  <a:lnTo>
                    <a:pt x="12209" y="20647"/>
                  </a:lnTo>
                  <a:lnTo>
                    <a:pt x="20345" y="19062"/>
                  </a:lnTo>
                  <a:lnTo>
                    <a:pt x="20977" y="18741"/>
                  </a:lnTo>
                  <a:lnTo>
                    <a:pt x="21284" y="18741"/>
                  </a:lnTo>
                  <a:lnTo>
                    <a:pt x="21600" y="18429"/>
                  </a:lnTo>
                  <a:lnTo>
                    <a:pt x="21600" y="16523"/>
                  </a:lnTo>
                  <a:lnTo>
                    <a:pt x="21284" y="14296"/>
                  </a:lnTo>
                  <a:lnTo>
                    <a:pt x="20661" y="10163"/>
                  </a:lnTo>
                  <a:lnTo>
                    <a:pt x="20038" y="5086"/>
                  </a:lnTo>
                  <a:lnTo>
                    <a:pt x="19722" y="2859"/>
                  </a:lnTo>
                  <a:lnTo>
                    <a:pt x="19099" y="321"/>
                  </a:lnTo>
                  <a:lnTo>
                    <a:pt x="18783" y="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 sz="2400"/>
            </a:p>
          </p:txBody>
        </p:sp>
        <p:sp>
          <p:nvSpPr>
            <p:cNvPr id="697" name="Google Shape;580;p4"/>
            <p:cNvSpPr/>
            <p:nvPr/>
          </p:nvSpPr>
          <p:spPr>
            <a:xfrm>
              <a:off x="952687" y="376709"/>
              <a:ext cx="20093" cy="301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618" y="0"/>
                  </a:moveTo>
                  <a:lnTo>
                    <a:pt x="7218" y="2424"/>
                  </a:lnTo>
                  <a:lnTo>
                    <a:pt x="0" y="4812"/>
                  </a:lnTo>
                  <a:lnTo>
                    <a:pt x="0" y="7200"/>
                  </a:lnTo>
                  <a:lnTo>
                    <a:pt x="9036" y="7200"/>
                  </a:lnTo>
                  <a:lnTo>
                    <a:pt x="10800" y="6024"/>
                  </a:lnTo>
                  <a:lnTo>
                    <a:pt x="10800" y="12012"/>
                  </a:lnTo>
                  <a:lnTo>
                    <a:pt x="9036" y="18000"/>
                  </a:lnTo>
                  <a:lnTo>
                    <a:pt x="9036" y="20424"/>
                  </a:lnTo>
                  <a:lnTo>
                    <a:pt x="10800" y="21600"/>
                  </a:lnTo>
                  <a:lnTo>
                    <a:pt x="14436" y="21600"/>
                  </a:lnTo>
                  <a:lnTo>
                    <a:pt x="18018" y="20424"/>
                  </a:lnTo>
                  <a:lnTo>
                    <a:pt x="19836" y="15612"/>
                  </a:lnTo>
                  <a:lnTo>
                    <a:pt x="21600" y="10800"/>
                  </a:lnTo>
                  <a:lnTo>
                    <a:pt x="19836" y="6024"/>
                  </a:lnTo>
                  <a:lnTo>
                    <a:pt x="18018" y="1212"/>
                  </a:lnTo>
                  <a:lnTo>
                    <a:pt x="16200" y="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 sz="2400"/>
            </a:p>
          </p:txBody>
        </p:sp>
        <p:sp>
          <p:nvSpPr>
            <p:cNvPr id="698" name="Google Shape;581;p4"/>
            <p:cNvSpPr/>
            <p:nvPr/>
          </p:nvSpPr>
          <p:spPr>
            <a:xfrm>
              <a:off x="833832" y="395159"/>
              <a:ext cx="25115" cy="301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506" y="0"/>
                  </a:moveTo>
                  <a:lnTo>
                    <a:pt x="8640" y="1176"/>
                  </a:lnTo>
                  <a:lnTo>
                    <a:pt x="5774" y="2388"/>
                  </a:lnTo>
                  <a:lnTo>
                    <a:pt x="1454" y="7200"/>
                  </a:lnTo>
                  <a:lnTo>
                    <a:pt x="0" y="11976"/>
                  </a:lnTo>
                  <a:lnTo>
                    <a:pt x="0" y="15576"/>
                  </a:lnTo>
                  <a:lnTo>
                    <a:pt x="1454" y="18000"/>
                  </a:lnTo>
                  <a:lnTo>
                    <a:pt x="5774" y="20388"/>
                  </a:lnTo>
                  <a:lnTo>
                    <a:pt x="11506" y="21600"/>
                  </a:lnTo>
                  <a:lnTo>
                    <a:pt x="14414" y="21600"/>
                  </a:lnTo>
                  <a:lnTo>
                    <a:pt x="17280" y="20388"/>
                  </a:lnTo>
                  <a:lnTo>
                    <a:pt x="21600" y="15576"/>
                  </a:lnTo>
                  <a:lnTo>
                    <a:pt x="21600" y="11976"/>
                  </a:lnTo>
                  <a:lnTo>
                    <a:pt x="20146" y="10800"/>
                  </a:lnTo>
                  <a:lnTo>
                    <a:pt x="18734" y="10800"/>
                  </a:lnTo>
                  <a:lnTo>
                    <a:pt x="5774" y="13188"/>
                  </a:lnTo>
                  <a:lnTo>
                    <a:pt x="5774" y="9588"/>
                  </a:lnTo>
                  <a:lnTo>
                    <a:pt x="8640" y="5988"/>
                  </a:lnTo>
                  <a:lnTo>
                    <a:pt x="10094" y="3600"/>
                  </a:lnTo>
                  <a:lnTo>
                    <a:pt x="11506" y="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 sz="2400"/>
            </a:p>
          </p:txBody>
        </p:sp>
        <p:sp>
          <p:nvSpPr>
            <p:cNvPr id="699" name="Google Shape;582;p4"/>
            <p:cNvSpPr/>
            <p:nvPr/>
          </p:nvSpPr>
          <p:spPr>
            <a:xfrm>
              <a:off x="385113" y="510683"/>
              <a:ext cx="115526" cy="1105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843" y="1964"/>
                  </a:moveTo>
                  <a:lnTo>
                    <a:pt x="18160" y="5560"/>
                  </a:lnTo>
                  <a:lnTo>
                    <a:pt x="18783" y="9157"/>
                  </a:lnTo>
                  <a:lnTo>
                    <a:pt x="19099" y="13415"/>
                  </a:lnTo>
                  <a:lnTo>
                    <a:pt x="20038" y="17994"/>
                  </a:lnTo>
                  <a:lnTo>
                    <a:pt x="16281" y="17994"/>
                  </a:lnTo>
                  <a:lnTo>
                    <a:pt x="12832" y="18655"/>
                  </a:lnTo>
                  <a:lnTo>
                    <a:pt x="8768" y="19306"/>
                  </a:lnTo>
                  <a:lnTo>
                    <a:pt x="6574" y="19636"/>
                  </a:lnTo>
                  <a:lnTo>
                    <a:pt x="4380" y="20618"/>
                  </a:lnTo>
                  <a:lnTo>
                    <a:pt x="3440" y="16030"/>
                  </a:lnTo>
                  <a:lnTo>
                    <a:pt x="2501" y="11451"/>
                  </a:lnTo>
                  <a:lnTo>
                    <a:pt x="1878" y="7855"/>
                  </a:lnTo>
                  <a:lnTo>
                    <a:pt x="939" y="4248"/>
                  </a:lnTo>
                  <a:lnTo>
                    <a:pt x="9391" y="3266"/>
                  </a:lnTo>
                  <a:lnTo>
                    <a:pt x="17843" y="1964"/>
                  </a:lnTo>
                  <a:close/>
                  <a:moveTo>
                    <a:pt x="17527" y="0"/>
                  </a:moveTo>
                  <a:lnTo>
                    <a:pt x="9075" y="1303"/>
                  </a:lnTo>
                  <a:lnTo>
                    <a:pt x="623" y="2615"/>
                  </a:lnTo>
                  <a:lnTo>
                    <a:pt x="0" y="3266"/>
                  </a:lnTo>
                  <a:lnTo>
                    <a:pt x="0" y="5891"/>
                  </a:lnTo>
                  <a:lnTo>
                    <a:pt x="316" y="7855"/>
                  </a:lnTo>
                  <a:lnTo>
                    <a:pt x="939" y="11782"/>
                  </a:lnTo>
                  <a:lnTo>
                    <a:pt x="1878" y="16691"/>
                  </a:lnTo>
                  <a:lnTo>
                    <a:pt x="2501" y="18975"/>
                  </a:lnTo>
                  <a:lnTo>
                    <a:pt x="3134" y="21269"/>
                  </a:lnTo>
                  <a:lnTo>
                    <a:pt x="3757" y="21600"/>
                  </a:lnTo>
                  <a:lnTo>
                    <a:pt x="6258" y="21600"/>
                  </a:lnTo>
                  <a:lnTo>
                    <a:pt x="8136" y="21269"/>
                  </a:lnTo>
                  <a:lnTo>
                    <a:pt x="11893" y="20618"/>
                  </a:lnTo>
                  <a:lnTo>
                    <a:pt x="16281" y="20288"/>
                  </a:lnTo>
                  <a:lnTo>
                    <a:pt x="18466" y="19957"/>
                  </a:lnTo>
                  <a:lnTo>
                    <a:pt x="20345" y="19306"/>
                  </a:lnTo>
                  <a:lnTo>
                    <a:pt x="21284" y="19306"/>
                  </a:lnTo>
                  <a:lnTo>
                    <a:pt x="21284" y="18975"/>
                  </a:lnTo>
                  <a:lnTo>
                    <a:pt x="21600" y="16691"/>
                  </a:lnTo>
                  <a:lnTo>
                    <a:pt x="21284" y="14727"/>
                  </a:lnTo>
                  <a:lnTo>
                    <a:pt x="20661" y="10469"/>
                  </a:lnTo>
                  <a:lnTo>
                    <a:pt x="19722" y="5230"/>
                  </a:lnTo>
                  <a:lnTo>
                    <a:pt x="19406" y="2945"/>
                  </a:lnTo>
                  <a:lnTo>
                    <a:pt x="18466" y="651"/>
                  </a:lnTo>
                  <a:lnTo>
                    <a:pt x="18160" y="321"/>
                  </a:lnTo>
                  <a:lnTo>
                    <a:pt x="17527" y="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 sz="2400"/>
            </a:p>
          </p:txBody>
        </p:sp>
        <p:sp>
          <p:nvSpPr>
            <p:cNvPr id="700" name="Google Shape;583;p4"/>
            <p:cNvSpPr/>
            <p:nvPr/>
          </p:nvSpPr>
          <p:spPr>
            <a:xfrm>
              <a:off x="711594" y="410227"/>
              <a:ext cx="30138" cy="435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224" y="0"/>
                  </a:moveTo>
                  <a:lnTo>
                    <a:pt x="8412" y="815"/>
                  </a:lnTo>
                  <a:lnTo>
                    <a:pt x="0" y="4147"/>
                  </a:lnTo>
                  <a:lnTo>
                    <a:pt x="0" y="5801"/>
                  </a:lnTo>
                  <a:lnTo>
                    <a:pt x="3600" y="11627"/>
                  </a:lnTo>
                  <a:lnTo>
                    <a:pt x="6024" y="13281"/>
                  </a:lnTo>
                  <a:lnTo>
                    <a:pt x="8412" y="12466"/>
                  </a:lnTo>
                  <a:lnTo>
                    <a:pt x="12012" y="11627"/>
                  </a:lnTo>
                  <a:lnTo>
                    <a:pt x="13224" y="10788"/>
                  </a:lnTo>
                  <a:lnTo>
                    <a:pt x="15612" y="11627"/>
                  </a:lnTo>
                  <a:lnTo>
                    <a:pt x="16824" y="12466"/>
                  </a:lnTo>
                  <a:lnTo>
                    <a:pt x="16824" y="13281"/>
                  </a:lnTo>
                  <a:lnTo>
                    <a:pt x="13224" y="14120"/>
                  </a:lnTo>
                  <a:lnTo>
                    <a:pt x="7200" y="14960"/>
                  </a:lnTo>
                  <a:lnTo>
                    <a:pt x="2424" y="16613"/>
                  </a:lnTo>
                  <a:lnTo>
                    <a:pt x="1212" y="17453"/>
                  </a:lnTo>
                  <a:lnTo>
                    <a:pt x="0" y="19107"/>
                  </a:lnTo>
                  <a:lnTo>
                    <a:pt x="0" y="19946"/>
                  </a:lnTo>
                  <a:lnTo>
                    <a:pt x="1212" y="20761"/>
                  </a:lnTo>
                  <a:lnTo>
                    <a:pt x="2424" y="21600"/>
                  </a:lnTo>
                  <a:lnTo>
                    <a:pt x="3600" y="20761"/>
                  </a:lnTo>
                  <a:lnTo>
                    <a:pt x="8412" y="19107"/>
                  </a:lnTo>
                  <a:lnTo>
                    <a:pt x="13224" y="18267"/>
                  </a:lnTo>
                  <a:lnTo>
                    <a:pt x="20424" y="15774"/>
                  </a:lnTo>
                  <a:lnTo>
                    <a:pt x="21600" y="14120"/>
                  </a:lnTo>
                  <a:lnTo>
                    <a:pt x="21600" y="10788"/>
                  </a:lnTo>
                  <a:lnTo>
                    <a:pt x="19212" y="9134"/>
                  </a:lnTo>
                  <a:lnTo>
                    <a:pt x="16824" y="8294"/>
                  </a:lnTo>
                  <a:lnTo>
                    <a:pt x="14400" y="7480"/>
                  </a:lnTo>
                  <a:lnTo>
                    <a:pt x="12012" y="7480"/>
                  </a:lnTo>
                  <a:lnTo>
                    <a:pt x="7200" y="8294"/>
                  </a:lnTo>
                  <a:lnTo>
                    <a:pt x="6024" y="5801"/>
                  </a:lnTo>
                  <a:lnTo>
                    <a:pt x="18000" y="815"/>
                  </a:lnTo>
                  <a:lnTo>
                    <a:pt x="19212" y="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 sz="2400"/>
            </a:p>
          </p:txBody>
        </p:sp>
        <p:sp>
          <p:nvSpPr>
            <p:cNvPr id="701" name="Google Shape;584;p4"/>
            <p:cNvSpPr/>
            <p:nvPr/>
          </p:nvSpPr>
          <p:spPr>
            <a:xfrm>
              <a:off x="428627" y="388445"/>
              <a:ext cx="110503" cy="1088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673" y="0"/>
                  </a:moveTo>
                  <a:lnTo>
                    <a:pt x="12764" y="661"/>
                  </a:lnTo>
                  <a:lnTo>
                    <a:pt x="7855" y="1333"/>
                  </a:lnTo>
                  <a:lnTo>
                    <a:pt x="3927" y="1659"/>
                  </a:lnTo>
                  <a:lnTo>
                    <a:pt x="1964" y="1994"/>
                  </a:lnTo>
                  <a:lnTo>
                    <a:pt x="0" y="2656"/>
                  </a:lnTo>
                  <a:lnTo>
                    <a:pt x="0" y="2991"/>
                  </a:lnTo>
                  <a:lnTo>
                    <a:pt x="1643" y="3653"/>
                  </a:lnTo>
                  <a:lnTo>
                    <a:pt x="3276" y="3653"/>
                  </a:lnTo>
                  <a:lnTo>
                    <a:pt x="6873" y="3327"/>
                  </a:lnTo>
                  <a:lnTo>
                    <a:pt x="12112" y="2656"/>
                  </a:lnTo>
                  <a:lnTo>
                    <a:pt x="17352" y="1659"/>
                  </a:lnTo>
                  <a:lnTo>
                    <a:pt x="17352" y="5321"/>
                  </a:lnTo>
                  <a:lnTo>
                    <a:pt x="18003" y="8974"/>
                  </a:lnTo>
                  <a:lnTo>
                    <a:pt x="18655" y="13623"/>
                  </a:lnTo>
                  <a:lnTo>
                    <a:pt x="18985" y="15618"/>
                  </a:lnTo>
                  <a:lnTo>
                    <a:pt x="19636" y="17947"/>
                  </a:lnTo>
                  <a:lnTo>
                    <a:pt x="10149" y="19280"/>
                  </a:lnTo>
                  <a:lnTo>
                    <a:pt x="6552" y="19606"/>
                  </a:lnTo>
                  <a:lnTo>
                    <a:pt x="4909" y="19941"/>
                  </a:lnTo>
                  <a:lnTo>
                    <a:pt x="3606" y="20939"/>
                  </a:lnTo>
                  <a:lnTo>
                    <a:pt x="5240" y="21600"/>
                  </a:lnTo>
                  <a:lnTo>
                    <a:pt x="6873" y="21600"/>
                  </a:lnTo>
                  <a:lnTo>
                    <a:pt x="10479" y="21274"/>
                  </a:lnTo>
                  <a:lnTo>
                    <a:pt x="20618" y="19941"/>
                  </a:lnTo>
                  <a:lnTo>
                    <a:pt x="21279" y="19606"/>
                  </a:lnTo>
                  <a:lnTo>
                    <a:pt x="21600" y="19280"/>
                  </a:lnTo>
                  <a:lnTo>
                    <a:pt x="21600" y="18609"/>
                  </a:lnTo>
                  <a:lnTo>
                    <a:pt x="21279" y="18283"/>
                  </a:lnTo>
                  <a:lnTo>
                    <a:pt x="21279" y="15618"/>
                  </a:lnTo>
                  <a:lnTo>
                    <a:pt x="20949" y="13298"/>
                  </a:lnTo>
                  <a:lnTo>
                    <a:pt x="19967" y="8638"/>
                  </a:lnTo>
                  <a:lnTo>
                    <a:pt x="19636" y="4985"/>
                  </a:lnTo>
                  <a:lnTo>
                    <a:pt x="18985" y="2991"/>
                  </a:lnTo>
                  <a:lnTo>
                    <a:pt x="18655" y="1333"/>
                  </a:lnTo>
                  <a:lnTo>
                    <a:pt x="18655" y="336"/>
                  </a:lnTo>
                  <a:lnTo>
                    <a:pt x="18334" y="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 sz="2400"/>
            </a:p>
          </p:txBody>
        </p:sp>
        <p:sp>
          <p:nvSpPr>
            <p:cNvPr id="702" name="Google Shape;585;p4"/>
            <p:cNvSpPr/>
            <p:nvPr/>
          </p:nvSpPr>
          <p:spPr>
            <a:xfrm>
              <a:off x="113882" y="611139"/>
              <a:ext cx="48539" cy="401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882" y="0"/>
                  </a:moveTo>
                  <a:lnTo>
                    <a:pt x="17130" y="882"/>
                  </a:lnTo>
                  <a:lnTo>
                    <a:pt x="17130" y="9891"/>
                  </a:lnTo>
                  <a:lnTo>
                    <a:pt x="17882" y="10800"/>
                  </a:lnTo>
                  <a:lnTo>
                    <a:pt x="17130" y="10800"/>
                  </a:lnTo>
                  <a:lnTo>
                    <a:pt x="10424" y="5400"/>
                  </a:lnTo>
                  <a:lnTo>
                    <a:pt x="8941" y="5400"/>
                  </a:lnTo>
                  <a:lnTo>
                    <a:pt x="8189" y="6282"/>
                  </a:lnTo>
                  <a:lnTo>
                    <a:pt x="7436" y="7191"/>
                  </a:lnTo>
                  <a:lnTo>
                    <a:pt x="8189" y="8982"/>
                  </a:lnTo>
                  <a:lnTo>
                    <a:pt x="11176" y="12591"/>
                  </a:lnTo>
                  <a:lnTo>
                    <a:pt x="2966" y="12591"/>
                  </a:lnTo>
                  <a:lnTo>
                    <a:pt x="1483" y="13500"/>
                  </a:lnTo>
                  <a:lnTo>
                    <a:pt x="0" y="14382"/>
                  </a:lnTo>
                  <a:lnTo>
                    <a:pt x="0" y="15291"/>
                  </a:lnTo>
                  <a:lnTo>
                    <a:pt x="1483" y="16200"/>
                  </a:lnTo>
                  <a:lnTo>
                    <a:pt x="11176" y="16200"/>
                  </a:lnTo>
                  <a:lnTo>
                    <a:pt x="8941" y="17991"/>
                  </a:lnTo>
                  <a:lnTo>
                    <a:pt x="8189" y="19782"/>
                  </a:lnTo>
                  <a:lnTo>
                    <a:pt x="8941" y="20691"/>
                  </a:lnTo>
                  <a:lnTo>
                    <a:pt x="9671" y="21600"/>
                  </a:lnTo>
                  <a:lnTo>
                    <a:pt x="11176" y="21600"/>
                  </a:lnTo>
                  <a:lnTo>
                    <a:pt x="14894" y="18900"/>
                  </a:lnTo>
                  <a:lnTo>
                    <a:pt x="17882" y="14382"/>
                  </a:lnTo>
                  <a:lnTo>
                    <a:pt x="18612" y="18900"/>
                  </a:lnTo>
                  <a:lnTo>
                    <a:pt x="19365" y="20691"/>
                  </a:lnTo>
                  <a:lnTo>
                    <a:pt x="20117" y="20691"/>
                  </a:lnTo>
                  <a:lnTo>
                    <a:pt x="21600" y="19782"/>
                  </a:lnTo>
                  <a:lnTo>
                    <a:pt x="21600" y="17991"/>
                  </a:lnTo>
                  <a:lnTo>
                    <a:pt x="20848" y="8982"/>
                  </a:lnTo>
                  <a:lnTo>
                    <a:pt x="20117" y="4491"/>
                  </a:lnTo>
                  <a:lnTo>
                    <a:pt x="19365" y="882"/>
                  </a:lnTo>
                  <a:lnTo>
                    <a:pt x="18612" y="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 sz="2400"/>
            </a:p>
          </p:txBody>
        </p:sp>
        <p:sp>
          <p:nvSpPr>
            <p:cNvPr id="703" name="Google Shape;586;p4"/>
            <p:cNvSpPr/>
            <p:nvPr/>
          </p:nvSpPr>
          <p:spPr>
            <a:xfrm>
              <a:off x="798672" y="249448"/>
              <a:ext cx="120549" cy="837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597" y="0"/>
                  </a:moveTo>
                  <a:lnTo>
                    <a:pt x="18303" y="436"/>
                  </a:lnTo>
                  <a:lnTo>
                    <a:pt x="13500" y="1308"/>
                  </a:lnTo>
                  <a:lnTo>
                    <a:pt x="8697" y="2168"/>
                  </a:lnTo>
                  <a:lnTo>
                    <a:pt x="4500" y="3027"/>
                  </a:lnTo>
                  <a:lnTo>
                    <a:pt x="2397" y="3899"/>
                  </a:lnTo>
                  <a:lnTo>
                    <a:pt x="597" y="5195"/>
                  </a:lnTo>
                  <a:lnTo>
                    <a:pt x="303" y="4759"/>
                  </a:lnTo>
                  <a:lnTo>
                    <a:pt x="0" y="4759"/>
                  </a:lnTo>
                  <a:lnTo>
                    <a:pt x="0" y="8645"/>
                  </a:lnTo>
                  <a:lnTo>
                    <a:pt x="303" y="12095"/>
                  </a:lnTo>
                  <a:lnTo>
                    <a:pt x="1497" y="19868"/>
                  </a:lnTo>
                  <a:lnTo>
                    <a:pt x="1497" y="20305"/>
                  </a:lnTo>
                  <a:lnTo>
                    <a:pt x="1800" y="21164"/>
                  </a:lnTo>
                  <a:lnTo>
                    <a:pt x="2103" y="21600"/>
                  </a:lnTo>
                  <a:lnTo>
                    <a:pt x="2397" y="21600"/>
                  </a:lnTo>
                  <a:lnTo>
                    <a:pt x="3003" y="21164"/>
                  </a:lnTo>
                  <a:lnTo>
                    <a:pt x="3003" y="20741"/>
                  </a:lnTo>
                  <a:lnTo>
                    <a:pt x="7200" y="19868"/>
                  </a:lnTo>
                  <a:lnTo>
                    <a:pt x="11103" y="19009"/>
                  </a:lnTo>
                  <a:lnTo>
                    <a:pt x="15300" y="18150"/>
                  </a:lnTo>
                  <a:lnTo>
                    <a:pt x="17100" y="17277"/>
                  </a:lnTo>
                  <a:lnTo>
                    <a:pt x="18900" y="16418"/>
                  </a:lnTo>
                  <a:lnTo>
                    <a:pt x="16797" y="15982"/>
                  </a:lnTo>
                  <a:lnTo>
                    <a:pt x="14997" y="15982"/>
                  </a:lnTo>
                  <a:lnTo>
                    <a:pt x="11103" y="16854"/>
                  </a:lnTo>
                  <a:lnTo>
                    <a:pt x="6897" y="17714"/>
                  </a:lnTo>
                  <a:lnTo>
                    <a:pt x="2700" y="19009"/>
                  </a:lnTo>
                  <a:lnTo>
                    <a:pt x="1800" y="12095"/>
                  </a:lnTo>
                  <a:lnTo>
                    <a:pt x="1497" y="9081"/>
                  </a:lnTo>
                  <a:lnTo>
                    <a:pt x="597" y="5618"/>
                  </a:lnTo>
                  <a:lnTo>
                    <a:pt x="4803" y="5618"/>
                  </a:lnTo>
                  <a:lnTo>
                    <a:pt x="9000" y="4323"/>
                  </a:lnTo>
                  <a:lnTo>
                    <a:pt x="13803" y="3027"/>
                  </a:lnTo>
                  <a:lnTo>
                    <a:pt x="18303" y="1732"/>
                  </a:lnTo>
                  <a:lnTo>
                    <a:pt x="19203" y="9081"/>
                  </a:lnTo>
                  <a:lnTo>
                    <a:pt x="20103" y="16418"/>
                  </a:lnTo>
                  <a:lnTo>
                    <a:pt x="20397" y="17277"/>
                  </a:lnTo>
                  <a:lnTo>
                    <a:pt x="21003" y="17277"/>
                  </a:lnTo>
                  <a:lnTo>
                    <a:pt x="21600" y="16854"/>
                  </a:lnTo>
                  <a:lnTo>
                    <a:pt x="21600" y="15982"/>
                  </a:lnTo>
                  <a:lnTo>
                    <a:pt x="20700" y="8209"/>
                  </a:lnTo>
                  <a:lnTo>
                    <a:pt x="19497" y="436"/>
                  </a:lnTo>
                  <a:lnTo>
                    <a:pt x="19203" y="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 sz="2400"/>
            </a:p>
          </p:txBody>
        </p:sp>
        <p:sp>
          <p:nvSpPr>
            <p:cNvPr id="704" name="Google Shape;587;p4"/>
            <p:cNvSpPr/>
            <p:nvPr/>
          </p:nvSpPr>
          <p:spPr>
            <a:xfrm>
              <a:off x="917528" y="232739"/>
              <a:ext cx="120549" cy="836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006" y="0"/>
                  </a:moveTo>
                  <a:lnTo>
                    <a:pt x="10203" y="424"/>
                  </a:lnTo>
                  <a:lnTo>
                    <a:pt x="5106" y="2156"/>
                  </a:lnTo>
                  <a:lnTo>
                    <a:pt x="606" y="4312"/>
                  </a:lnTo>
                  <a:lnTo>
                    <a:pt x="0" y="5185"/>
                  </a:lnTo>
                  <a:lnTo>
                    <a:pt x="303" y="5621"/>
                  </a:lnTo>
                  <a:lnTo>
                    <a:pt x="606" y="6045"/>
                  </a:lnTo>
                  <a:lnTo>
                    <a:pt x="900" y="9074"/>
                  </a:lnTo>
                  <a:lnTo>
                    <a:pt x="1203" y="12103"/>
                  </a:lnTo>
                  <a:lnTo>
                    <a:pt x="1800" y="20740"/>
                  </a:lnTo>
                  <a:lnTo>
                    <a:pt x="2103" y="21176"/>
                  </a:lnTo>
                  <a:lnTo>
                    <a:pt x="2406" y="21600"/>
                  </a:lnTo>
                  <a:lnTo>
                    <a:pt x="3003" y="21176"/>
                  </a:lnTo>
                  <a:lnTo>
                    <a:pt x="5400" y="21600"/>
                  </a:lnTo>
                  <a:lnTo>
                    <a:pt x="8100" y="21176"/>
                  </a:lnTo>
                  <a:lnTo>
                    <a:pt x="13206" y="19444"/>
                  </a:lnTo>
                  <a:lnTo>
                    <a:pt x="16806" y="18148"/>
                  </a:lnTo>
                  <a:lnTo>
                    <a:pt x="18606" y="17288"/>
                  </a:lnTo>
                  <a:lnTo>
                    <a:pt x="20406" y="15991"/>
                  </a:lnTo>
                  <a:lnTo>
                    <a:pt x="18000" y="15991"/>
                  </a:lnTo>
                  <a:lnTo>
                    <a:pt x="15906" y="16415"/>
                  </a:lnTo>
                  <a:lnTo>
                    <a:pt x="11700" y="18148"/>
                  </a:lnTo>
                  <a:lnTo>
                    <a:pt x="7503" y="19007"/>
                  </a:lnTo>
                  <a:lnTo>
                    <a:pt x="3306" y="19880"/>
                  </a:lnTo>
                  <a:lnTo>
                    <a:pt x="3003" y="15119"/>
                  </a:lnTo>
                  <a:lnTo>
                    <a:pt x="2406" y="10370"/>
                  </a:lnTo>
                  <a:lnTo>
                    <a:pt x="2103" y="8214"/>
                  </a:lnTo>
                  <a:lnTo>
                    <a:pt x="1506" y="6045"/>
                  </a:lnTo>
                  <a:lnTo>
                    <a:pt x="3903" y="5185"/>
                  </a:lnTo>
                  <a:lnTo>
                    <a:pt x="6006" y="4312"/>
                  </a:lnTo>
                  <a:lnTo>
                    <a:pt x="10800" y="3452"/>
                  </a:lnTo>
                  <a:lnTo>
                    <a:pt x="15300" y="2593"/>
                  </a:lnTo>
                  <a:lnTo>
                    <a:pt x="17706" y="1720"/>
                  </a:lnTo>
                  <a:lnTo>
                    <a:pt x="19800" y="1296"/>
                  </a:lnTo>
                  <a:lnTo>
                    <a:pt x="19800" y="4312"/>
                  </a:lnTo>
                  <a:lnTo>
                    <a:pt x="20103" y="7778"/>
                  </a:lnTo>
                  <a:lnTo>
                    <a:pt x="20103" y="12103"/>
                  </a:lnTo>
                  <a:lnTo>
                    <a:pt x="20406" y="15991"/>
                  </a:lnTo>
                  <a:lnTo>
                    <a:pt x="20700" y="16851"/>
                  </a:lnTo>
                  <a:lnTo>
                    <a:pt x="21600" y="16851"/>
                  </a:lnTo>
                  <a:lnTo>
                    <a:pt x="21600" y="12526"/>
                  </a:lnTo>
                  <a:lnTo>
                    <a:pt x="21306" y="8637"/>
                  </a:lnTo>
                  <a:lnTo>
                    <a:pt x="20700" y="860"/>
                  </a:lnTo>
                  <a:lnTo>
                    <a:pt x="20406" y="424"/>
                  </a:lnTo>
                  <a:lnTo>
                    <a:pt x="19800" y="424"/>
                  </a:lnTo>
                  <a:lnTo>
                    <a:pt x="15006" y="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 sz="2400"/>
            </a:p>
          </p:txBody>
        </p:sp>
        <p:sp>
          <p:nvSpPr>
            <p:cNvPr id="705" name="Google Shape;588;p4"/>
            <p:cNvSpPr/>
            <p:nvPr/>
          </p:nvSpPr>
          <p:spPr>
            <a:xfrm>
              <a:off x="1414834" y="162420"/>
              <a:ext cx="113836" cy="753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109" y="2395"/>
                  </a:moveTo>
                  <a:lnTo>
                    <a:pt x="18109" y="5275"/>
                  </a:lnTo>
                  <a:lnTo>
                    <a:pt x="18429" y="8155"/>
                  </a:lnTo>
                  <a:lnTo>
                    <a:pt x="19382" y="15355"/>
                  </a:lnTo>
                  <a:lnTo>
                    <a:pt x="10805" y="18235"/>
                  </a:lnTo>
                  <a:lnTo>
                    <a:pt x="6983" y="19190"/>
                  </a:lnTo>
                  <a:lnTo>
                    <a:pt x="3171" y="20160"/>
                  </a:lnTo>
                  <a:lnTo>
                    <a:pt x="1906" y="12475"/>
                  </a:lnTo>
                  <a:lnTo>
                    <a:pt x="953" y="4320"/>
                  </a:lnTo>
                  <a:lnTo>
                    <a:pt x="5077" y="4320"/>
                  </a:lnTo>
                  <a:lnTo>
                    <a:pt x="8899" y="3350"/>
                  </a:lnTo>
                  <a:lnTo>
                    <a:pt x="18109" y="2395"/>
                  </a:lnTo>
                  <a:close/>
                  <a:moveTo>
                    <a:pt x="13975" y="0"/>
                  </a:moveTo>
                  <a:lnTo>
                    <a:pt x="9210" y="470"/>
                  </a:lnTo>
                  <a:lnTo>
                    <a:pt x="4765" y="1440"/>
                  </a:lnTo>
                  <a:lnTo>
                    <a:pt x="2538" y="1910"/>
                  </a:lnTo>
                  <a:lnTo>
                    <a:pt x="311" y="3350"/>
                  </a:lnTo>
                  <a:lnTo>
                    <a:pt x="0" y="3350"/>
                  </a:lnTo>
                  <a:lnTo>
                    <a:pt x="0" y="8155"/>
                  </a:lnTo>
                  <a:lnTo>
                    <a:pt x="311" y="12475"/>
                  </a:lnTo>
                  <a:lnTo>
                    <a:pt x="953" y="16795"/>
                  </a:lnTo>
                  <a:lnTo>
                    <a:pt x="1906" y="21115"/>
                  </a:lnTo>
                  <a:lnTo>
                    <a:pt x="1906" y="21600"/>
                  </a:lnTo>
                  <a:lnTo>
                    <a:pt x="2218" y="21600"/>
                  </a:lnTo>
                  <a:lnTo>
                    <a:pt x="2859" y="21115"/>
                  </a:lnTo>
                  <a:lnTo>
                    <a:pt x="5077" y="21600"/>
                  </a:lnTo>
                  <a:lnTo>
                    <a:pt x="6983" y="21600"/>
                  </a:lnTo>
                  <a:lnTo>
                    <a:pt x="11437" y="21115"/>
                  </a:lnTo>
                  <a:lnTo>
                    <a:pt x="15882" y="19675"/>
                  </a:lnTo>
                  <a:lnTo>
                    <a:pt x="19694" y="17750"/>
                  </a:lnTo>
                  <a:lnTo>
                    <a:pt x="20336" y="18720"/>
                  </a:lnTo>
                  <a:lnTo>
                    <a:pt x="20968" y="18720"/>
                  </a:lnTo>
                  <a:lnTo>
                    <a:pt x="21289" y="18235"/>
                  </a:lnTo>
                  <a:lnTo>
                    <a:pt x="21600" y="17280"/>
                  </a:lnTo>
                  <a:lnTo>
                    <a:pt x="20336" y="9595"/>
                  </a:lnTo>
                  <a:lnTo>
                    <a:pt x="19062" y="2395"/>
                  </a:lnTo>
                  <a:lnTo>
                    <a:pt x="19382" y="1440"/>
                  </a:lnTo>
                  <a:lnTo>
                    <a:pt x="19382" y="955"/>
                  </a:lnTo>
                  <a:lnTo>
                    <a:pt x="19062" y="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 sz="2400"/>
            </a:p>
          </p:txBody>
        </p:sp>
        <p:sp>
          <p:nvSpPr>
            <p:cNvPr id="706" name="Google Shape;589;p4"/>
            <p:cNvSpPr/>
            <p:nvPr/>
          </p:nvSpPr>
          <p:spPr>
            <a:xfrm>
              <a:off x="1053143" y="212648"/>
              <a:ext cx="108863" cy="836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271" y="1296"/>
                  </a:moveTo>
                  <a:lnTo>
                    <a:pt x="19607" y="8637"/>
                  </a:lnTo>
                  <a:lnTo>
                    <a:pt x="20268" y="15991"/>
                  </a:lnTo>
                  <a:lnTo>
                    <a:pt x="18275" y="15991"/>
                  </a:lnTo>
                  <a:lnTo>
                    <a:pt x="15956" y="16415"/>
                  </a:lnTo>
                  <a:lnTo>
                    <a:pt x="11969" y="17288"/>
                  </a:lnTo>
                  <a:lnTo>
                    <a:pt x="2664" y="18148"/>
                  </a:lnTo>
                  <a:lnTo>
                    <a:pt x="2329" y="11666"/>
                  </a:lnTo>
                  <a:lnTo>
                    <a:pt x="2003" y="9074"/>
                  </a:lnTo>
                  <a:lnTo>
                    <a:pt x="1668" y="6905"/>
                  </a:lnTo>
                  <a:lnTo>
                    <a:pt x="10973" y="3889"/>
                  </a:lnTo>
                  <a:lnTo>
                    <a:pt x="14959" y="3016"/>
                  </a:lnTo>
                  <a:lnTo>
                    <a:pt x="17278" y="2156"/>
                  </a:lnTo>
                  <a:lnTo>
                    <a:pt x="19271" y="1296"/>
                  </a:lnTo>
                  <a:close/>
                  <a:moveTo>
                    <a:pt x="16952" y="0"/>
                  </a:moveTo>
                  <a:lnTo>
                    <a:pt x="14624" y="424"/>
                  </a:lnTo>
                  <a:lnTo>
                    <a:pt x="9976" y="1296"/>
                  </a:lnTo>
                  <a:lnTo>
                    <a:pt x="4993" y="3016"/>
                  </a:lnTo>
                  <a:lnTo>
                    <a:pt x="671" y="4749"/>
                  </a:lnTo>
                  <a:lnTo>
                    <a:pt x="335" y="5185"/>
                  </a:lnTo>
                  <a:lnTo>
                    <a:pt x="0" y="5609"/>
                  </a:lnTo>
                  <a:lnTo>
                    <a:pt x="0" y="6481"/>
                  </a:lnTo>
                  <a:lnTo>
                    <a:pt x="335" y="6905"/>
                  </a:lnTo>
                  <a:lnTo>
                    <a:pt x="1006" y="13822"/>
                  </a:lnTo>
                  <a:lnTo>
                    <a:pt x="1006" y="20740"/>
                  </a:lnTo>
                  <a:lnTo>
                    <a:pt x="1332" y="21600"/>
                  </a:lnTo>
                  <a:lnTo>
                    <a:pt x="2003" y="21600"/>
                  </a:lnTo>
                  <a:lnTo>
                    <a:pt x="2664" y="21176"/>
                  </a:lnTo>
                  <a:lnTo>
                    <a:pt x="3000" y="20304"/>
                  </a:lnTo>
                  <a:lnTo>
                    <a:pt x="7312" y="20304"/>
                  </a:lnTo>
                  <a:lnTo>
                    <a:pt x="11969" y="19880"/>
                  </a:lnTo>
                  <a:lnTo>
                    <a:pt x="16281" y="18584"/>
                  </a:lnTo>
                  <a:lnTo>
                    <a:pt x="18610" y="17711"/>
                  </a:lnTo>
                  <a:lnTo>
                    <a:pt x="20268" y="16415"/>
                  </a:lnTo>
                  <a:lnTo>
                    <a:pt x="21265" y="16851"/>
                  </a:lnTo>
                  <a:lnTo>
                    <a:pt x="21600" y="16415"/>
                  </a:lnTo>
                  <a:lnTo>
                    <a:pt x="21600" y="12103"/>
                  </a:lnTo>
                  <a:lnTo>
                    <a:pt x="21265" y="8201"/>
                  </a:lnTo>
                  <a:lnTo>
                    <a:pt x="19942" y="424"/>
                  </a:lnTo>
                  <a:lnTo>
                    <a:pt x="19271" y="424"/>
                  </a:lnTo>
                  <a:lnTo>
                    <a:pt x="16952" y="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 sz="2400"/>
            </a:p>
          </p:txBody>
        </p:sp>
        <p:sp>
          <p:nvSpPr>
            <p:cNvPr id="707" name="Google Shape;590;p4"/>
            <p:cNvSpPr/>
            <p:nvPr/>
          </p:nvSpPr>
          <p:spPr>
            <a:xfrm>
              <a:off x="547533" y="287989"/>
              <a:ext cx="122240" cy="786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639" y="1843"/>
                  </a:moveTo>
                  <a:lnTo>
                    <a:pt x="18937" y="8738"/>
                  </a:lnTo>
                  <a:lnTo>
                    <a:pt x="19825" y="15169"/>
                  </a:lnTo>
                  <a:lnTo>
                    <a:pt x="17452" y="16084"/>
                  </a:lnTo>
                  <a:lnTo>
                    <a:pt x="14790" y="16548"/>
                  </a:lnTo>
                  <a:lnTo>
                    <a:pt x="10053" y="17463"/>
                  </a:lnTo>
                  <a:lnTo>
                    <a:pt x="6213" y="17927"/>
                  </a:lnTo>
                  <a:lnTo>
                    <a:pt x="4139" y="18842"/>
                  </a:lnTo>
                  <a:lnTo>
                    <a:pt x="2663" y="20221"/>
                  </a:lnTo>
                  <a:lnTo>
                    <a:pt x="1476" y="12411"/>
                  </a:lnTo>
                  <a:lnTo>
                    <a:pt x="1178" y="8738"/>
                  </a:lnTo>
                  <a:lnTo>
                    <a:pt x="589" y="5516"/>
                  </a:lnTo>
                  <a:lnTo>
                    <a:pt x="5027" y="5516"/>
                  </a:lnTo>
                  <a:lnTo>
                    <a:pt x="9763" y="4601"/>
                  </a:lnTo>
                  <a:lnTo>
                    <a:pt x="18639" y="1843"/>
                  </a:lnTo>
                  <a:close/>
                  <a:moveTo>
                    <a:pt x="18639" y="0"/>
                  </a:moveTo>
                  <a:lnTo>
                    <a:pt x="14201" y="1379"/>
                  </a:lnTo>
                  <a:lnTo>
                    <a:pt x="9464" y="1843"/>
                  </a:lnTo>
                  <a:lnTo>
                    <a:pt x="4728" y="3222"/>
                  </a:lnTo>
                  <a:lnTo>
                    <a:pt x="290" y="4601"/>
                  </a:lnTo>
                  <a:lnTo>
                    <a:pt x="0" y="5052"/>
                  </a:lnTo>
                  <a:lnTo>
                    <a:pt x="290" y="5516"/>
                  </a:lnTo>
                  <a:lnTo>
                    <a:pt x="0" y="9189"/>
                  </a:lnTo>
                  <a:lnTo>
                    <a:pt x="290" y="13326"/>
                  </a:lnTo>
                  <a:lnTo>
                    <a:pt x="1476" y="21149"/>
                  </a:lnTo>
                  <a:lnTo>
                    <a:pt x="1775" y="21600"/>
                  </a:lnTo>
                  <a:lnTo>
                    <a:pt x="2364" y="21600"/>
                  </a:lnTo>
                  <a:lnTo>
                    <a:pt x="2663" y="20685"/>
                  </a:lnTo>
                  <a:lnTo>
                    <a:pt x="4728" y="20685"/>
                  </a:lnTo>
                  <a:lnTo>
                    <a:pt x="7100" y="20221"/>
                  </a:lnTo>
                  <a:lnTo>
                    <a:pt x="11538" y="19306"/>
                  </a:lnTo>
                  <a:lnTo>
                    <a:pt x="15976" y="18842"/>
                  </a:lnTo>
                  <a:lnTo>
                    <a:pt x="20115" y="17463"/>
                  </a:lnTo>
                  <a:lnTo>
                    <a:pt x="20712" y="17463"/>
                  </a:lnTo>
                  <a:lnTo>
                    <a:pt x="21301" y="17012"/>
                  </a:lnTo>
                  <a:lnTo>
                    <a:pt x="21301" y="16548"/>
                  </a:lnTo>
                  <a:lnTo>
                    <a:pt x="21600" y="16084"/>
                  </a:lnTo>
                  <a:lnTo>
                    <a:pt x="21301" y="15169"/>
                  </a:lnTo>
                  <a:lnTo>
                    <a:pt x="20712" y="7810"/>
                  </a:lnTo>
                  <a:lnTo>
                    <a:pt x="20115" y="4137"/>
                  </a:lnTo>
                  <a:lnTo>
                    <a:pt x="19526" y="915"/>
                  </a:lnTo>
                  <a:lnTo>
                    <a:pt x="19227" y="464"/>
                  </a:lnTo>
                  <a:lnTo>
                    <a:pt x="18937" y="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 sz="2400"/>
            </a:p>
          </p:txBody>
        </p:sp>
        <p:sp>
          <p:nvSpPr>
            <p:cNvPr id="708" name="Google Shape;591;p4"/>
            <p:cNvSpPr/>
            <p:nvPr/>
          </p:nvSpPr>
          <p:spPr>
            <a:xfrm>
              <a:off x="1292597" y="179129"/>
              <a:ext cx="117217" cy="770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823" y="1883"/>
                  </a:moveTo>
                  <a:lnTo>
                    <a:pt x="18512" y="3765"/>
                  </a:lnTo>
                  <a:lnTo>
                    <a:pt x="18823" y="5173"/>
                  </a:lnTo>
                  <a:lnTo>
                    <a:pt x="19126" y="8450"/>
                  </a:lnTo>
                  <a:lnTo>
                    <a:pt x="19749" y="15032"/>
                  </a:lnTo>
                  <a:lnTo>
                    <a:pt x="10795" y="16901"/>
                  </a:lnTo>
                  <a:lnTo>
                    <a:pt x="6479" y="18309"/>
                  </a:lnTo>
                  <a:lnTo>
                    <a:pt x="2163" y="20192"/>
                  </a:lnTo>
                  <a:lnTo>
                    <a:pt x="2163" y="15966"/>
                  </a:lnTo>
                  <a:lnTo>
                    <a:pt x="1851" y="11267"/>
                  </a:lnTo>
                  <a:lnTo>
                    <a:pt x="1540" y="8450"/>
                  </a:lnTo>
                  <a:lnTo>
                    <a:pt x="1237" y="5173"/>
                  </a:lnTo>
                  <a:lnTo>
                    <a:pt x="4014" y="5173"/>
                  </a:lnTo>
                  <a:lnTo>
                    <a:pt x="6791" y="4225"/>
                  </a:lnTo>
                  <a:lnTo>
                    <a:pt x="12344" y="3291"/>
                  </a:lnTo>
                  <a:lnTo>
                    <a:pt x="15121" y="2357"/>
                  </a:lnTo>
                  <a:lnTo>
                    <a:pt x="16349" y="2357"/>
                  </a:lnTo>
                  <a:lnTo>
                    <a:pt x="17898" y="1883"/>
                  </a:lnTo>
                  <a:lnTo>
                    <a:pt x="18200" y="2357"/>
                  </a:lnTo>
                  <a:lnTo>
                    <a:pt x="18823" y="1883"/>
                  </a:lnTo>
                  <a:close/>
                  <a:moveTo>
                    <a:pt x="16349" y="0"/>
                  </a:moveTo>
                  <a:lnTo>
                    <a:pt x="13884" y="474"/>
                  </a:lnTo>
                  <a:lnTo>
                    <a:pt x="9567" y="1408"/>
                  </a:lnTo>
                  <a:lnTo>
                    <a:pt x="4939" y="2357"/>
                  </a:lnTo>
                  <a:lnTo>
                    <a:pt x="2777" y="2817"/>
                  </a:lnTo>
                  <a:lnTo>
                    <a:pt x="614" y="4225"/>
                  </a:lnTo>
                  <a:lnTo>
                    <a:pt x="0" y="4699"/>
                  </a:lnTo>
                  <a:lnTo>
                    <a:pt x="312" y="5173"/>
                  </a:lnTo>
                  <a:lnTo>
                    <a:pt x="0" y="6582"/>
                  </a:lnTo>
                  <a:lnTo>
                    <a:pt x="312" y="8450"/>
                  </a:lnTo>
                  <a:lnTo>
                    <a:pt x="312" y="11741"/>
                  </a:lnTo>
                  <a:lnTo>
                    <a:pt x="614" y="15966"/>
                  </a:lnTo>
                  <a:lnTo>
                    <a:pt x="926" y="18309"/>
                  </a:lnTo>
                  <a:lnTo>
                    <a:pt x="1237" y="20192"/>
                  </a:lnTo>
                  <a:lnTo>
                    <a:pt x="1851" y="20666"/>
                  </a:lnTo>
                  <a:lnTo>
                    <a:pt x="1851" y="21140"/>
                  </a:lnTo>
                  <a:lnTo>
                    <a:pt x="2163" y="21600"/>
                  </a:lnTo>
                  <a:lnTo>
                    <a:pt x="6791" y="21140"/>
                  </a:lnTo>
                  <a:lnTo>
                    <a:pt x="11419" y="19717"/>
                  </a:lnTo>
                  <a:lnTo>
                    <a:pt x="20363" y="17375"/>
                  </a:lnTo>
                  <a:lnTo>
                    <a:pt x="20674" y="17375"/>
                  </a:lnTo>
                  <a:lnTo>
                    <a:pt x="20977" y="16901"/>
                  </a:lnTo>
                  <a:lnTo>
                    <a:pt x="21600" y="16901"/>
                  </a:lnTo>
                  <a:lnTo>
                    <a:pt x="21600" y="15492"/>
                  </a:lnTo>
                  <a:lnTo>
                    <a:pt x="20977" y="15032"/>
                  </a:lnTo>
                  <a:lnTo>
                    <a:pt x="20674" y="11267"/>
                  </a:lnTo>
                  <a:lnTo>
                    <a:pt x="20363" y="7990"/>
                  </a:lnTo>
                  <a:lnTo>
                    <a:pt x="20051" y="4225"/>
                  </a:lnTo>
                  <a:lnTo>
                    <a:pt x="19749" y="1883"/>
                  </a:lnTo>
                  <a:lnTo>
                    <a:pt x="19126" y="474"/>
                  </a:lnTo>
                  <a:lnTo>
                    <a:pt x="19126" y="948"/>
                  </a:lnTo>
                  <a:lnTo>
                    <a:pt x="18512" y="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 sz="2400"/>
            </a:p>
          </p:txBody>
        </p:sp>
        <p:sp>
          <p:nvSpPr>
            <p:cNvPr id="709" name="Google Shape;592;p4"/>
            <p:cNvSpPr/>
            <p:nvPr/>
          </p:nvSpPr>
          <p:spPr>
            <a:xfrm>
              <a:off x="1170358" y="197579"/>
              <a:ext cx="117217" cy="770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512" y="1408"/>
                  </a:moveTo>
                  <a:lnTo>
                    <a:pt x="18823" y="4225"/>
                  </a:lnTo>
                  <a:lnTo>
                    <a:pt x="19135" y="7502"/>
                  </a:lnTo>
                  <a:lnTo>
                    <a:pt x="19437" y="11727"/>
                  </a:lnTo>
                  <a:lnTo>
                    <a:pt x="19749" y="14084"/>
                  </a:lnTo>
                  <a:lnTo>
                    <a:pt x="20363" y="15966"/>
                  </a:lnTo>
                  <a:lnTo>
                    <a:pt x="16047" y="15966"/>
                  </a:lnTo>
                  <a:lnTo>
                    <a:pt x="11419" y="16901"/>
                  </a:lnTo>
                  <a:lnTo>
                    <a:pt x="2474" y="19243"/>
                  </a:lnTo>
                  <a:lnTo>
                    <a:pt x="2474" y="15492"/>
                  </a:lnTo>
                  <a:lnTo>
                    <a:pt x="1851" y="12201"/>
                  </a:lnTo>
                  <a:lnTo>
                    <a:pt x="1549" y="8911"/>
                  </a:lnTo>
                  <a:lnTo>
                    <a:pt x="1549" y="7502"/>
                  </a:lnTo>
                  <a:lnTo>
                    <a:pt x="1237" y="6094"/>
                  </a:lnTo>
                  <a:lnTo>
                    <a:pt x="1549" y="6094"/>
                  </a:lnTo>
                  <a:lnTo>
                    <a:pt x="2163" y="5634"/>
                  </a:lnTo>
                  <a:lnTo>
                    <a:pt x="3400" y="5159"/>
                  </a:lnTo>
                  <a:lnTo>
                    <a:pt x="4628" y="4685"/>
                  </a:lnTo>
                  <a:lnTo>
                    <a:pt x="7405" y="4225"/>
                  </a:lnTo>
                  <a:lnTo>
                    <a:pt x="12958" y="2817"/>
                  </a:lnTo>
                  <a:lnTo>
                    <a:pt x="15735" y="2343"/>
                  </a:lnTo>
                  <a:lnTo>
                    <a:pt x="17284" y="1869"/>
                  </a:lnTo>
                  <a:lnTo>
                    <a:pt x="18512" y="1408"/>
                  </a:lnTo>
                  <a:close/>
                  <a:moveTo>
                    <a:pt x="14195" y="0"/>
                  </a:moveTo>
                  <a:lnTo>
                    <a:pt x="9879" y="1408"/>
                  </a:lnTo>
                  <a:lnTo>
                    <a:pt x="5251" y="2343"/>
                  </a:lnTo>
                  <a:lnTo>
                    <a:pt x="3088" y="2817"/>
                  </a:lnTo>
                  <a:lnTo>
                    <a:pt x="926" y="3751"/>
                  </a:lnTo>
                  <a:lnTo>
                    <a:pt x="623" y="5159"/>
                  </a:lnTo>
                  <a:lnTo>
                    <a:pt x="312" y="4685"/>
                  </a:lnTo>
                  <a:lnTo>
                    <a:pt x="0" y="6568"/>
                  </a:lnTo>
                  <a:lnTo>
                    <a:pt x="312" y="8450"/>
                  </a:lnTo>
                  <a:lnTo>
                    <a:pt x="623" y="12201"/>
                  </a:lnTo>
                  <a:lnTo>
                    <a:pt x="926" y="15966"/>
                  </a:lnTo>
                  <a:lnTo>
                    <a:pt x="1237" y="19243"/>
                  </a:lnTo>
                  <a:lnTo>
                    <a:pt x="1237" y="20192"/>
                  </a:lnTo>
                  <a:lnTo>
                    <a:pt x="1549" y="20652"/>
                  </a:lnTo>
                  <a:lnTo>
                    <a:pt x="2777" y="21600"/>
                  </a:lnTo>
                  <a:lnTo>
                    <a:pt x="4014" y="21600"/>
                  </a:lnTo>
                  <a:lnTo>
                    <a:pt x="4325" y="21126"/>
                  </a:lnTo>
                  <a:lnTo>
                    <a:pt x="12656" y="19717"/>
                  </a:lnTo>
                  <a:lnTo>
                    <a:pt x="17284" y="18783"/>
                  </a:lnTo>
                  <a:lnTo>
                    <a:pt x="21600" y="16901"/>
                  </a:lnTo>
                  <a:lnTo>
                    <a:pt x="20986" y="16427"/>
                  </a:lnTo>
                  <a:lnTo>
                    <a:pt x="21288" y="15966"/>
                  </a:lnTo>
                  <a:lnTo>
                    <a:pt x="21288" y="13610"/>
                  </a:lnTo>
                  <a:lnTo>
                    <a:pt x="20986" y="11267"/>
                  </a:lnTo>
                  <a:lnTo>
                    <a:pt x="20363" y="7042"/>
                  </a:lnTo>
                  <a:lnTo>
                    <a:pt x="20060" y="3751"/>
                  </a:lnTo>
                  <a:lnTo>
                    <a:pt x="19749" y="2343"/>
                  </a:lnTo>
                  <a:lnTo>
                    <a:pt x="19437" y="460"/>
                  </a:lnTo>
                  <a:lnTo>
                    <a:pt x="19749" y="460"/>
                  </a:lnTo>
                  <a:lnTo>
                    <a:pt x="18823" y="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 sz="2400"/>
            </a:p>
          </p:txBody>
        </p:sp>
        <p:sp>
          <p:nvSpPr>
            <p:cNvPr id="710" name="Google Shape;593;p4"/>
            <p:cNvSpPr/>
            <p:nvPr/>
          </p:nvSpPr>
          <p:spPr>
            <a:xfrm>
              <a:off x="175797" y="348263"/>
              <a:ext cx="113886" cy="753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110" y="2395"/>
                  </a:moveTo>
                  <a:lnTo>
                    <a:pt x="18110" y="5275"/>
                  </a:lnTo>
                  <a:lnTo>
                    <a:pt x="18421" y="8155"/>
                  </a:lnTo>
                  <a:lnTo>
                    <a:pt x="19695" y="14885"/>
                  </a:lnTo>
                  <a:lnTo>
                    <a:pt x="10800" y="17765"/>
                  </a:lnTo>
                  <a:lnTo>
                    <a:pt x="6989" y="18720"/>
                  </a:lnTo>
                  <a:lnTo>
                    <a:pt x="5084" y="19205"/>
                  </a:lnTo>
                  <a:lnTo>
                    <a:pt x="3179" y="20160"/>
                  </a:lnTo>
                  <a:lnTo>
                    <a:pt x="1905" y="12475"/>
                  </a:lnTo>
                  <a:lnTo>
                    <a:pt x="953" y="4320"/>
                  </a:lnTo>
                  <a:lnTo>
                    <a:pt x="2858" y="4320"/>
                  </a:lnTo>
                  <a:lnTo>
                    <a:pt x="5084" y="3835"/>
                  </a:lnTo>
                  <a:lnTo>
                    <a:pt x="9215" y="3365"/>
                  </a:lnTo>
                  <a:lnTo>
                    <a:pt x="18110" y="2395"/>
                  </a:lnTo>
                  <a:close/>
                  <a:moveTo>
                    <a:pt x="9527" y="0"/>
                  </a:moveTo>
                  <a:lnTo>
                    <a:pt x="4763" y="955"/>
                  </a:lnTo>
                  <a:lnTo>
                    <a:pt x="2547" y="1925"/>
                  </a:lnTo>
                  <a:lnTo>
                    <a:pt x="641" y="2880"/>
                  </a:lnTo>
                  <a:lnTo>
                    <a:pt x="321" y="3365"/>
                  </a:lnTo>
                  <a:lnTo>
                    <a:pt x="0" y="3835"/>
                  </a:lnTo>
                  <a:lnTo>
                    <a:pt x="641" y="12475"/>
                  </a:lnTo>
                  <a:lnTo>
                    <a:pt x="1273" y="16795"/>
                  </a:lnTo>
                  <a:lnTo>
                    <a:pt x="1905" y="20645"/>
                  </a:lnTo>
                  <a:lnTo>
                    <a:pt x="2226" y="21115"/>
                  </a:lnTo>
                  <a:lnTo>
                    <a:pt x="2547" y="21600"/>
                  </a:lnTo>
                  <a:lnTo>
                    <a:pt x="3179" y="21115"/>
                  </a:lnTo>
                  <a:lnTo>
                    <a:pt x="5084" y="21115"/>
                  </a:lnTo>
                  <a:lnTo>
                    <a:pt x="7310" y="21600"/>
                  </a:lnTo>
                  <a:lnTo>
                    <a:pt x="11432" y="20645"/>
                  </a:lnTo>
                  <a:lnTo>
                    <a:pt x="15884" y="19205"/>
                  </a:lnTo>
                  <a:lnTo>
                    <a:pt x="20015" y="17280"/>
                  </a:lnTo>
                  <a:lnTo>
                    <a:pt x="20015" y="17765"/>
                  </a:lnTo>
                  <a:lnTo>
                    <a:pt x="20327" y="18235"/>
                  </a:lnTo>
                  <a:lnTo>
                    <a:pt x="20968" y="18720"/>
                  </a:lnTo>
                  <a:lnTo>
                    <a:pt x="21600" y="18235"/>
                  </a:lnTo>
                  <a:lnTo>
                    <a:pt x="21600" y="17280"/>
                  </a:lnTo>
                  <a:lnTo>
                    <a:pt x="20327" y="9595"/>
                  </a:lnTo>
                  <a:lnTo>
                    <a:pt x="19374" y="1925"/>
                  </a:lnTo>
                  <a:lnTo>
                    <a:pt x="19374" y="485"/>
                  </a:lnTo>
                  <a:lnTo>
                    <a:pt x="19063" y="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 sz="2400"/>
            </a:p>
          </p:txBody>
        </p:sp>
        <p:sp>
          <p:nvSpPr>
            <p:cNvPr id="711" name="Google Shape;594;p4"/>
            <p:cNvSpPr/>
            <p:nvPr/>
          </p:nvSpPr>
          <p:spPr>
            <a:xfrm>
              <a:off x="298035" y="324840"/>
              <a:ext cx="122240" cy="803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798" y="0"/>
                  </a:moveTo>
                  <a:lnTo>
                    <a:pt x="10062" y="896"/>
                  </a:lnTo>
                  <a:lnTo>
                    <a:pt x="5035" y="2246"/>
                  </a:lnTo>
                  <a:lnTo>
                    <a:pt x="598" y="4946"/>
                  </a:lnTo>
                  <a:lnTo>
                    <a:pt x="0" y="4946"/>
                  </a:lnTo>
                  <a:lnTo>
                    <a:pt x="0" y="5400"/>
                  </a:lnTo>
                  <a:lnTo>
                    <a:pt x="299" y="9891"/>
                  </a:lnTo>
                  <a:lnTo>
                    <a:pt x="888" y="13941"/>
                  </a:lnTo>
                  <a:lnTo>
                    <a:pt x="1485" y="17550"/>
                  </a:lnTo>
                  <a:lnTo>
                    <a:pt x="2074" y="21146"/>
                  </a:lnTo>
                  <a:lnTo>
                    <a:pt x="2373" y="21600"/>
                  </a:lnTo>
                  <a:lnTo>
                    <a:pt x="3260" y="21600"/>
                  </a:lnTo>
                  <a:lnTo>
                    <a:pt x="3260" y="20691"/>
                  </a:lnTo>
                  <a:lnTo>
                    <a:pt x="2663" y="16641"/>
                  </a:lnTo>
                  <a:lnTo>
                    <a:pt x="2074" y="12591"/>
                  </a:lnTo>
                  <a:lnTo>
                    <a:pt x="1485" y="8996"/>
                  </a:lnTo>
                  <a:lnTo>
                    <a:pt x="888" y="5400"/>
                  </a:lnTo>
                  <a:lnTo>
                    <a:pt x="2961" y="5400"/>
                  </a:lnTo>
                  <a:lnTo>
                    <a:pt x="5325" y="4946"/>
                  </a:lnTo>
                  <a:lnTo>
                    <a:pt x="9763" y="3596"/>
                  </a:lnTo>
                  <a:lnTo>
                    <a:pt x="14500" y="2700"/>
                  </a:lnTo>
                  <a:lnTo>
                    <a:pt x="16573" y="2246"/>
                  </a:lnTo>
                  <a:lnTo>
                    <a:pt x="18937" y="2700"/>
                  </a:lnTo>
                  <a:lnTo>
                    <a:pt x="18937" y="7191"/>
                  </a:lnTo>
                  <a:lnTo>
                    <a:pt x="19526" y="12150"/>
                  </a:lnTo>
                  <a:lnTo>
                    <a:pt x="20124" y="17096"/>
                  </a:lnTo>
                  <a:lnTo>
                    <a:pt x="15976" y="17991"/>
                  </a:lnTo>
                  <a:lnTo>
                    <a:pt x="11837" y="18900"/>
                  </a:lnTo>
                  <a:lnTo>
                    <a:pt x="7399" y="19341"/>
                  </a:lnTo>
                  <a:lnTo>
                    <a:pt x="5325" y="19796"/>
                  </a:lnTo>
                  <a:lnTo>
                    <a:pt x="3260" y="20691"/>
                  </a:lnTo>
                  <a:lnTo>
                    <a:pt x="5325" y="21146"/>
                  </a:lnTo>
                  <a:lnTo>
                    <a:pt x="7100" y="21600"/>
                  </a:lnTo>
                  <a:lnTo>
                    <a:pt x="10949" y="21146"/>
                  </a:lnTo>
                  <a:lnTo>
                    <a:pt x="15976" y="20250"/>
                  </a:lnTo>
                  <a:lnTo>
                    <a:pt x="18349" y="19796"/>
                  </a:lnTo>
                  <a:lnTo>
                    <a:pt x="20712" y="18446"/>
                  </a:lnTo>
                  <a:lnTo>
                    <a:pt x="21301" y="17991"/>
                  </a:lnTo>
                  <a:lnTo>
                    <a:pt x="21600" y="17991"/>
                  </a:lnTo>
                  <a:lnTo>
                    <a:pt x="21600" y="17096"/>
                  </a:lnTo>
                  <a:lnTo>
                    <a:pt x="20414" y="8100"/>
                  </a:lnTo>
                  <a:lnTo>
                    <a:pt x="20414" y="5400"/>
                  </a:lnTo>
                  <a:lnTo>
                    <a:pt x="20124" y="2246"/>
                  </a:lnTo>
                  <a:lnTo>
                    <a:pt x="20124" y="441"/>
                  </a:lnTo>
                  <a:lnTo>
                    <a:pt x="19526" y="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 sz="2400"/>
            </a:p>
          </p:txBody>
        </p:sp>
        <p:sp>
          <p:nvSpPr>
            <p:cNvPr id="712" name="Google Shape;595;p4"/>
            <p:cNvSpPr/>
            <p:nvPr/>
          </p:nvSpPr>
          <p:spPr>
            <a:xfrm>
              <a:off x="182511" y="423605"/>
              <a:ext cx="115526" cy="1105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843" y="1633"/>
                  </a:moveTo>
                  <a:lnTo>
                    <a:pt x="18160" y="5240"/>
                  </a:lnTo>
                  <a:lnTo>
                    <a:pt x="18783" y="8836"/>
                  </a:lnTo>
                  <a:lnTo>
                    <a:pt x="19415" y="13415"/>
                  </a:lnTo>
                  <a:lnTo>
                    <a:pt x="20038" y="17673"/>
                  </a:lnTo>
                  <a:lnTo>
                    <a:pt x="16598" y="17673"/>
                  </a:lnTo>
                  <a:lnTo>
                    <a:pt x="13148" y="18324"/>
                  </a:lnTo>
                  <a:lnTo>
                    <a:pt x="12841" y="18324"/>
                  </a:lnTo>
                  <a:lnTo>
                    <a:pt x="13148" y="18003"/>
                  </a:lnTo>
                  <a:lnTo>
                    <a:pt x="12841" y="16360"/>
                  </a:lnTo>
                  <a:lnTo>
                    <a:pt x="12525" y="14727"/>
                  </a:lnTo>
                  <a:lnTo>
                    <a:pt x="12209" y="11451"/>
                  </a:lnTo>
                  <a:lnTo>
                    <a:pt x="11902" y="11131"/>
                  </a:lnTo>
                  <a:lnTo>
                    <a:pt x="11270" y="10800"/>
                  </a:lnTo>
                  <a:lnTo>
                    <a:pt x="10963" y="11131"/>
                  </a:lnTo>
                  <a:lnTo>
                    <a:pt x="10647" y="11782"/>
                  </a:lnTo>
                  <a:lnTo>
                    <a:pt x="10963" y="15058"/>
                  </a:lnTo>
                  <a:lnTo>
                    <a:pt x="11270" y="16691"/>
                  </a:lnTo>
                  <a:lnTo>
                    <a:pt x="11902" y="18324"/>
                  </a:lnTo>
                  <a:lnTo>
                    <a:pt x="12209" y="18324"/>
                  </a:lnTo>
                  <a:lnTo>
                    <a:pt x="8136" y="18985"/>
                  </a:lnTo>
                  <a:lnTo>
                    <a:pt x="4380" y="20288"/>
                  </a:lnTo>
                  <a:lnTo>
                    <a:pt x="3440" y="15709"/>
                  </a:lnTo>
                  <a:lnTo>
                    <a:pt x="2501" y="11451"/>
                  </a:lnTo>
                  <a:lnTo>
                    <a:pt x="1878" y="7524"/>
                  </a:lnTo>
                  <a:lnTo>
                    <a:pt x="939" y="4258"/>
                  </a:lnTo>
                  <a:lnTo>
                    <a:pt x="17843" y="1633"/>
                  </a:lnTo>
                  <a:close/>
                  <a:moveTo>
                    <a:pt x="17537" y="0"/>
                  </a:moveTo>
                  <a:lnTo>
                    <a:pt x="9075" y="982"/>
                  </a:lnTo>
                  <a:lnTo>
                    <a:pt x="623" y="2615"/>
                  </a:lnTo>
                  <a:lnTo>
                    <a:pt x="316" y="2945"/>
                  </a:lnTo>
                  <a:lnTo>
                    <a:pt x="0" y="3597"/>
                  </a:lnTo>
                  <a:lnTo>
                    <a:pt x="0" y="5560"/>
                  </a:lnTo>
                  <a:lnTo>
                    <a:pt x="316" y="7524"/>
                  </a:lnTo>
                  <a:lnTo>
                    <a:pt x="939" y="11451"/>
                  </a:lnTo>
                  <a:lnTo>
                    <a:pt x="1878" y="16360"/>
                  </a:lnTo>
                  <a:lnTo>
                    <a:pt x="2501" y="18985"/>
                  </a:lnTo>
                  <a:lnTo>
                    <a:pt x="3440" y="20949"/>
                  </a:lnTo>
                  <a:lnTo>
                    <a:pt x="3757" y="21600"/>
                  </a:lnTo>
                  <a:lnTo>
                    <a:pt x="4380" y="21269"/>
                  </a:lnTo>
                  <a:lnTo>
                    <a:pt x="8136" y="21269"/>
                  </a:lnTo>
                  <a:lnTo>
                    <a:pt x="16281" y="19967"/>
                  </a:lnTo>
                  <a:lnTo>
                    <a:pt x="18476" y="19636"/>
                  </a:lnTo>
                  <a:lnTo>
                    <a:pt x="20354" y="18985"/>
                  </a:lnTo>
                  <a:lnTo>
                    <a:pt x="20661" y="19306"/>
                  </a:lnTo>
                  <a:lnTo>
                    <a:pt x="20977" y="19306"/>
                  </a:lnTo>
                  <a:lnTo>
                    <a:pt x="21293" y="18985"/>
                  </a:lnTo>
                  <a:lnTo>
                    <a:pt x="21600" y="18655"/>
                  </a:lnTo>
                  <a:lnTo>
                    <a:pt x="21600" y="16691"/>
                  </a:lnTo>
                  <a:lnTo>
                    <a:pt x="21293" y="14397"/>
                  </a:lnTo>
                  <a:lnTo>
                    <a:pt x="20661" y="10149"/>
                  </a:lnTo>
                  <a:lnTo>
                    <a:pt x="20038" y="5240"/>
                  </a:lnTo>
                  <a:lnTo>
                    <a:pt x="19415" y="2615"/>
                  </a:lnTo>
                  <a:lnTo>
                    <a:pt x="18476" y="331"/>
                  </a:lnTo>
                  <a:lnTo>
                    <a:pt x="18160" y="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 sz="2400"/>
            </a:p>
          </p:txBody>
        </p:sp>
        <p:sp>
          <p:nvSpPr>
            <p:cNvPr id="713" name="Google Shape;596;p4"/>
            <p:cNvSpPr/>
            <p:nvPr/>
          </p:nvSpPr>
          <p:spPr>
            <a:xfrm>
              <a:off x="354976" y="457073"/>
              <a:ext cx="31830" cy="385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556" y="0"/>
                  </a:moveTo>
                  <a:lnTo>
                    <a:pt x="2261" y="1895"/>
                  </a:lnTo>
                  <a:lnTo>
                    <a:pt x="1147" y="4710"/>
                  </a:lnTo>
                  <a:lnTo>
                    <a:pt x="1147" y="6578"/>
                  </a:lnTo>
                  <a:lnTo>
                    <a:pt x="3409" y="6578"/>
                  </a:lnTo>
                  <a:lnTo>
                    <a:pt x="7965" y="3763"/>
                  </a:lnTo>
                  <a:lnTo>
                    <a:pt x="5670" y="11260"/>
                  </a:lnTo>
                  <a:lnTo>
                    <a:pt x="1147" y="17837"/>
                  </a:lnTo>
                  <a:lnTo>
                    <a:pt x="0" y="19705"/>
                  </a:lnTo>
                  <a:lnTo>
                    <a:pt x="0" y="20652"/>
                  </a:lnTo>
                  <a:lnTo>
                    <a:pt x="1147" y="21600"/>
                  </a:lnTo>
                  <a:lnTo>
                    <a:pt x="3409" y="21600"/>
                  </a:lnTo>
                  <a:lnTo>
                    <a:pt x="12487" y="19705"/>
                  </a:lnTo>
                  <a:lnTo>
                    <a:pt x="17044" y="18785"/>
                  </a:lnTo>
                  <a:lnTo>
                    <a:pt x="21600" y="16890"/>
                  </a:lnTo>
                  <a:lnTo>
                    <a:pt x="21600" y="14075"/>
                  </a:lnTo>
                  <a:lnTo>
                    <a:pt x="15896" y="14075"/>
                  </a:lnTo>
                  <a:lnTo>
                    <a:pt x="11374" y="15022"/>
                  </a:lnTo>
                  <a:lnTo>
                    <a:pt x="9079" y="15970"/>
                  </a:lnTo>
                  <a:lnTo>
                    <a:pt x="12487" y="9393"/>
                  </a:lnTo>
                  <a:lnTo>
                    <a:pt x="14782" y="1895"/>
                  </a:lnTo>
                  <a:lnTo>
                    <a:pt x="13635" y="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 sz="2400"/>
            </a:p>
          </p:txBody>
        </p:sp>
        <p:sp>
          <p:nvSpPr>
            <p:cNvPr id="714" name="Google Shape;597;p4"/>
            <p:cNvSpPr/>
            <p:nvPr/>
          </p:nvSpPr>
          <p:spPr>
            <a:xfrm>
              <a:off x="421963" y="308081"/>
              <a:ext cx="118859" cy="803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343" y="0"/>
                  </a:moveTo>
                  <a:lnTo>
                    <a:pt x="15210" y="454"/>
                  </a:lnTo>
                  <a:lnTo>
                    <a:pt x="10954" y="1350"/>
                  </a:lnTo>
                  <a:lnTo>
                    <a:pt x="6082" y="2246"/>
                  </a:lnTo>
                  <a:lnTo>
                    <a:pt x="1211" y="4050"/>
                  </a:lnTo>
                  <a:lnTo>
                    <a:pt x="913" y="3596"/>
                  </a:lnTo>
                  <a:lnTo>
                    <a:pt x="298" y="3596"/>
                  </a:lnTo>
                  <a:lnTo>
                    <a:pt x="0" y="4050"/>
                  </a:lnTo>
                  <a:lnTo>
                    <a:pt x="606" y="12604"/>
                  </a:lnTo>
                  <a:lnTo>
                    <a:pt x="1211" y="20704"/>
                  </a:lnTo>
                  <a:lnTo>
                    <a:pt x="1518" y="21600"/>
                  </a:lnTo>
                  <a:lnTo>
                    <a:pt x="2124" y="21600"/>
                  </a:lnTo>
                  <a:lnTo>
                    <a:pt x="2431" y="21146"/>
                  </a:lnTo>
                  <a:lnTo>
                    <a:pt x="2738" y="20250"/>
                  </a:lnTo>
                  <a:lnTo>
                    <a:pt x="2124" y="12604"/>
                  </a:lnTo>
                  <a:lnTo>
                    <a:pt x="1211" y="4946"/>
                  </a:lnTo>
                  <a:lnTo>
                    <a:pt x="6390" y="4504"/>
                  </a:lnTo>
                  <a:lnTo>
                    <a:pt x="11252" y="3154"/>
                  </a:lnTo>
                  <a:lnTo>
                    <a:pt x="15210" y="2700"/>
                  </a:lnTo>
                  <a:lnTo>
                    <a:pt x="17343" y="2246"/>
                  </a:lnTo>
                  <a:lnTo>
                    <a:pt x="19467" y="1350"/>
                  </a:lnTo>
                  <a:lnTo>
                    <a:pt x="19467" y="8100"/>
                  </a:lnTo>
                  <a:lnTo>
                    <a:pt x="20082" y="15304"/>
                  </a:lnTo>
                  <a:lnTo>
                    <a:pt x="15816" y="15746"/>
                  </a:lnTo>
                  <a:lnTo>
                    <a:pt x="11866" y="17096"/>
                  </a:lnTo>
                  <a:lnTo>
                    <a:pt x="7601" y="18004"/>
                  </a:lnTo>
                  <a:lnTo>
                    <a:pt x="5775" y="18446"/>
                  </a:lnTo>
                  <a:lnTo>
                    <a:pt x="3949" y="19796"/>
                  </a:lnTo>
                  <a:lnTo>
                    <a:pt x="5775" y="20250"/>
                  </a:lnTo>
                  <a:lnTo>
                    <a:pt x="7601" y="19796"/>
                  </a:lnTo>
                  <a:lnTo>
                    <a:pt x="11559" y="18900"/>
                  </a:lnTo>
                  <a:lnTo>
                    <a:pt x="16123" y="18004"/>
                  </a:lnTo>
                  <a:lnTo>
                    <a:pt x="19467" y="17096"/>
                  </a:lnTo>
                  <a:lnTo>
                    <a:pt x="19774" y="18004"/>
                  </a:lnTo>
                  <a:lnTo>
                    <a:pt x="20380" y="18004"/>
                  </a:lnTo>
                  <a:lnTo>
                    <a:pt x="20994" y="17550"/>
                  </a:lnTo>
                  <a:lnTo>
                    <a:pt x="21293" y="17096"/>
                  </a:lnTo>
                  <a:lnTo>
                    <a:pt x="21293" y="16200"/>
                  </a:lnTo>
                  <a:lnTo>
                    <a:pt x="21600" y="15746"/>
                  </a:lnTo>
                  <a:lnTo>
                    <a:pt x="20994" y="7646"/>
                  </a:lnTo>
                  <a:lnTo>
                    <a:pt x="20687" y="3596"/>
                  </a:lnTo>
                  <a:lnTo>
                    <a:pt x="19774" y="0"/>
                  </a:lnTo>
                  <a:lnTo>
                    <a:pt x="19467" y="0"/>
                  </a:lnTo>
                  <a:lnTo>
                    <a:pt x="19467" y="454"/>
                  </a:lnTo>
                  <a:lnTo>
                    <a:pt x="17343" y="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 sz="2400"/>
            </a:p>
          </p:txBody>
        </p:sp>
        <p:sp>
          <p:nvSpPr>
            <p:cNvPr id="715" name="Google Shape;598;p4"/>
            <p:cNvSpPr/>
            <p:nvPr/>
          </p:nvSpPr>
          <p:spPr>
            <a:xfrm>
              <a:off x="304748" y="403514"/>
              <a:ext cx="115527" cy="1138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160" y="0"/>
                  </a:moveTo>
                  <a:lnTo>
                    <a:pt x="18160" y="953"/>
                  </a:lnTo>
                  <a:lnTo>
                    <a:pt x="13464" y="1274"/>
                  </a:lnTo>
                  <a:lnTo>
                    <a:pt x="8768" y="1585"/>
                  </a:lnTo>
                  <a:lnTo>
                    <a:pt x="4696" y="1906"/>
                  </a:lnTo>
                  <a:lnTo>
                    <a:pt x="2501" y="2227"/>
                  </a:lnTo>
                  <a:lnTo>
                    <a:pt x="1562" y="2859"/>
                  </a:lnTo>
                  <a:lnTo>
                    <a:pt x="939" y="3180"/>
                  </a:lnTo>
                  <a:lnTo>
                    <a:pt x="939" y="3491"/>
                  </a:lnTo>
                  <a:lnTo>
                    <a:pt x="2501" y="3812"/>
                  </a:lnTo>
                  <a:lnTo>
                    <a:pt x="4073" y="3812"/>
                  </a:lnTo>
                  <a:lnTo>
                    <a:pt x="7829" y="3491"/>
                  </a:lnTo>
                  <a:lnTo>
                    <a:pt x="12832" y="3180"/>
                  </a:lnTo>
                  <a:lnTo>
                    <a:pt x="18160" y="2538"/>
                  </a:lnTo>
                  <a:lnTo>
                    <a:pt x="18466" y="5718"/>
                  </a:lnTo>
                  <a:lnTo>
                    <a:pt x="18783" y="8899"/>
                  </a:lnTo>
                  <a:lnTo>
                    <a:pt x="19406" y="13022"/>
                  </a:lnTo>
                  <a:lnTo>
                    <a:pt x="19722" y="14928"/>
                  </a:lnTo>
                  <a:lnTo>
                    <a:pt x="20345" y="17155"/>
                  </a:lnTo>
                  <a:lnTo>
                    <a:pt x="20038" y="17155"/>
                  </a:lnTo>
                  <a:lnTo>
                    <a:pt x="11893" y="18109"/>
                  </a:lnTo>
                  <a:lnTo>
                    <a:pt x="7513" y="18741"/>
                  </a:lnTo>
                  <a:lnTo>
                    <a:pt x="3757" y="20015"/>
                  </a:lnTo>
                  <a:lnTo>
                    <a:pt x="2817" y="15882"/>
                  </a:lnTo>
                  <a:lnTo>
                    <a:pt x="2194" y="11758"/>
                  </a:lnTo>
                  <a:lnTo>
                    <a:pt x="1878" y="7625"/>
                  </a:lnTo>
                  <a:lnTo>
                    <a:pt x="1562" y="5398"/>
                  </a:lnTo>
                  <a:lnTo>
                    <a:pt x="623" y="3491"/>
                  </a:lnTo>
                  <a:lnTo>
                    <a:pt x="316" y="4765"/>
                  </a:lnTo>
                  <a:lnTo>
                    <a:pt x="0" y="6039"/>
                  </a:lnTo>
                  <a:lnTo>
                    <a:pt x="0" y="9210"/>
                  </a:lnTo>
                  <a:lnTo>
                    <a:pt x="939" y="14928"/>
                  </a:lnTo>
                  <a:lnTo>
                    <a:pt x="939" y="16835"/>
                  </a:lnTo>
                  <a:lnTo>
                    <a:pt x="1255" y="18741"/>
                  </a:lnTo>
                  <a:lnTo>
                    <a:pt x="1562" y="19694"/>
                  </a:lnTo>
                  <a:lnTo>
                    <a:pt x="1878" y="20647"/>
                  </a:lnTo>
                  <a:lnTo>
                    <a:pt x="2501" y="21289"/>
                  </a:lnTo>
                  <a:lnTo>
                    <a:pt x="3440" y="21600"/>
                  </a:lnTo>
                  <a:lnTo>
                    <a:pt x="3757" y="21600"/>
                  </a:lnTo>
                  <a:lnTo>
                    <a:pt x="4073" y="20968"/>
                  </a:lnTo>
                  <a:lnTo>
                    <a:pt x="7829" y="20968"/>
                  </a:lnTo>
                  <a:lnTo>
                    <a:pt x="12209" y="20336"/>
                  </a:lnTo>
                  <a:lnTo>
                    <a:pt x="20345" y="18741"/>
                  </a:lnTo>
                  <a:lnTo>
                    <a:pt x="20977" y="18429"/>
                  </a:lnTo>
                  <a:lnTo>
                    <a:pt x="21284" y="18741"/>
                  </a:lnTo>
                  <a:lnTo>
                    <a:pt x="21600" y="18429"/>
                  </a:lnTo>
                  <a:lnTo>
                    <a:pt x="21600" y="16202"/>
                  </a:lnTo>
                  <a:lnTo>
                    <a:pt x="21284" y="14296"/>
                  </a:lnTo>
                  <a:lnTo>
                    <a:pt x="20661" y="9852"/>
                  </a:lnTo>
                  <a:lnTo>
                    <a:pt x="20038" y="5086"/>
                  </a:lnTo>
                  <a:lnTo>
                    <a:pt x="19722" y="2538"/>
                  </a:lnTo>
                  <a:lnTo>
                    <a:pt x="19099" y="321"/>
                  </a:lnTo>
                  <a:lnTo>
                    <a:pt x="18783" y="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 sz="2400"/>
            </a:p>
          </p:txBody>
        </p:sp>
        <p:sp>
          <p:nvSpPr>
            <p:cNvPr id="716" name="Google Shape;599;p4"/>
            <p:cNvSpPr/>
            <p:nvPr/>
          </p:nvSpPr>
          <p:spPr>
            <a:xfrm>
              <a:off x="587715" y="423605"/>
              <a:ext cx="33471" cy="368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634" y="0"/>
                  </a:moveTo>
                  <a:lnTo>
                    <a:pt x="5392" y="3935"/>
                  </a:lnTo>
                  <a:lnTo>
                    <a:pt x="3242" y="7841"/>
                  </a:lnTo>
                  <a:lnTo>
                    <a:pt x="0" y="15712"/>
                  </a:lnTo>
                  <a:lnTo>
                    <a:pt x="0" y="18656"/>
                  </a:lnTo>
                  <a:lnTo>
                    <a:pt x="8634" y="18656"/>
                  </a:lnTo>
                  <a:lnTo>
                    <a:pt x="15117" y="17665"/>
                  </a:lnTo>
                  <a:lnTo>
                    <a:pt x="16208" y="19618"/>
                  </a:lnTo>
                  <a:lnTo>
                    <a:pt x="17267" y="21600"/>
                  </a:lnTo>
                  <a:lnTo>
                    <a:pt x="18358" y="21600"/>
                  </a:lnTo>
                  <a:lnTo>
                    <a:pt x="19450" y="20609"/>
                  </a:lnTo>
                  <a:lnTo>
                    <a:pt x="19450" y="16674"/>
                  </a:lnTo>
                  <a:lnTo>
                    <a:pt x="21600" y="14721"/>
                  </a:lnTo>
                  <a:lnTo>
                    <a:pt x="20509" y="12768"/>
                  </a:lnTo>
                  <a:lnTo>
                    <a:pt x="19450" y="11777"/>
                  </a:lnTo>
                  <a:lnTo>
                    <a:pt x="19450" y="6879"/>
                  </a:lnTo>
                  <a:lnTo>
                    <a:pt x="18358" y="5888"/>
                  </a:lnTo>
                  <a:lnTo>
                    <a:pt x="17267" y="6879"/>
                  </a:lnTo>
                  <a:lnTo>
                    <a:pt x="16208" y="11777"/>
                  </a:lnTo>
                  <a:lnTo>
                    <a:pt x="6483" y="13730"/>
                  </a:lnTo>
                  <a:lnTo>
                    <a:pt x="8634" y="7841"/>
                  </a:lnTo>
                  <a:lnTo>
                    <a:pt x="10784" y="991"/>
                  </a:lnTo>
                  <a:lnTo>
                    <a:pt x="10784" y="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 sz="2400"/>
            </a:p>
          </p:txBody>
        </p:sp>
        <p:sp>
          <p:nvSpPr>
            <p:cNvPr id="717" name="Google Shape;600;p4"/>
            <p:cNvSpPr/>
            <p:nvPr/>
          </p:nvSpPr>
          <p:spPr>
            <a:xfrm>
              <a:off x="542510" y="370045"/>
              <a:ext cx="117217" cy="1105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275" y="1633"/>
                  </a:moveTo>
                  <a:lnTo>
                    <a:pt x="17275" y="1964"/>
                  </a:lnTo>
                  <a:lnTo>
                    <a:pt x="18200" y="1964"/>
                  </a:lnTo>
                  <a:lnTo>
                    <a:pt x="18200" y="4579"/>
                  </a:lnTo>
                  <a:lnTo>
                    <a:pt x="18512" y="7524"/>
                  </a:lnTo>
                  <a:lnTo>
                    <a:pt x="19749" y="17342"/>
                  </a:lnTo>
                  <a:lnTo>
                    <a:pt x="17889" y="17342"/>
                  </a:lnTo>
                  <a:lnTo>
                    <a:pt x="16037" y="17673"/>
                  </a:lnTo>
                  <a:lnTo>
                    <a:pt x="12335" y="18324"/>
                  </a:lnTo>
                  <a:lnTo>
                    <a:pt x="7707" y="18975"/>
                  </a:lnTo>
                  <a:lnTo>
                    <a:pt x="5554" y="19306"/>
                  </a:lnTo>
                  <a:lnTo>
                    <a:pt x="4628" y="19957"/>
                  </a:lnTo>
                  <a:lnTo>
                    <a:pt x="4005" y="20618"/>
                  </a:lnTo>
                  <a:lnTo>
                    <a:pt x="3702" y="18324"/>
                  </a:lnTo>
                  <a:lnTo>
                    <a:pt x="3079" y="15709"/>
                  </a:lnTo>
                  <a:lnTo>
                    <a:pt x="2154" y="10800"/>
                  </a:lnTo>
                  <a:lnTo>
                    <a:pt x="1851" y="7194"/>
                  </a:lnTo>
                  <a:lnTo>
                    <a:pt x="1228" y="3597"/>
                  </a:lnTo>
                  <a:lnTo>
                    <a:pt x="4930" y="3597"/>
                  </a:lnTo>
                  <a:lnTo>
                    <a:pt x="8633" y="2945"/>
                  </a:lnTo>
                  <a:lnTo>
                    <a:pt x="17275" y="1633"/>
                  </a:lnTo>
                  <a:close/>
                  <a:moveTo>
                    <a:pt x="16963" y="0"/>
                  </a:moveTo>
                  <a:lnTo>
                    <a:pt x="15423" y="321"/>
                  </a:lnTo>
                  <a:lnTo>
                    <a:pt x="12335" y="982"/>
                  </a:lnTo>
                  <a:lnTo>
                    <a:pt x="6479" y="1633"/>
                  </a:lnTo>
                  <a:lnTo>
                    <a:pt x="3702" y="2284"/>
                  </a:lnTo>
                  <a:lnTo>
                    <a:pt x="1228" y="2945"/>
                  </a:lnTo>
                  <a:lnTo>
                    <a:pt x="926" y="2284"/>
                  </a:lnTo>
                  <a:lnTo>
                    <a:pt x="926" y="1964"/>
                  </a:lnTo>
                  <a:lnTo>
                    <a:pt x="614" y="1964"/>
                  </a:lnTo>
                  <a:lnTo>
                    <a:pt x="0" y="2284"/>
                  </a:lnTo>
                  <a:lnTo>
                    <a:pt x="0" y="6873"/>
                  </a:lnTo>
                  <a:lnTo>
                    <a:pt x="614" y="11121"/>
                  </a:lnTo>
                  <a:lnTo>
                    <a:pt x="1228" y="16360"/>
                  </a:lnTo>
                  <a:lnTo>
                    <a:pt x="1851" y="18655"/>
                  </a:lnTo>
                  <a:lnTo>
                    <a:pt x="2777" y="21269"/>
                  </a:lnTo>
                  <a:lnTo>
                    <a:pt x="3079" y="21600"/>
                  </a:lnTo>
                  <a:lnTo>
                    <a:pt x="3391" y="21600"/>
                  </a:lnTo>
                  <a:lnTo>
                    <a:pt x="4005" y="21269"/>
                  </a:lnTo>
                  <a:lnTo>
                    <a:pt x="4005" y="20939"/>
                  </a:lnTo>
                  <a:lnTo>
                    <a:pt x="4930" y="21269"/>
                  </a:lnTo>
                  <a:lnTo>
                    <a:pt x="5554" y="21600"/>
                  </a:lnTo>
                  <a:lnTo>
                    <a:pt x="7707" y="21600"/>
                  </a:lnTo>
                  <a:lnTo>
                    <a:pt x="11409" y="20618"/>
                  </a:lnTo>
                  <a:lnTo>
                    <a:pt x="15735" y="20288"/>
                  </a:lnTo>
                  <a:lnTo>
                    <a:pt x="18200" y="19636"/>
                  </a:lnTo>
                  <a:lnTo>
                    <a:pt x="20051" y="18975"/>
                  </a:lnTo>
                  <a:lnTo>
                    <a:pt x="20674" y="19306"/>
                  </a:lnTo>
                  <a:lnTo>
                    <a:pt x="20977" y="19306"/>
                  </a:lnTo>
                  <a:lnTo>
                    <a:pt x="21600" y="18975"/>
                  </a:lnTo>
                  <a:lnTo>
                    <a:pt x="21600" y="18324"/>
                  </a:lnTo>
                  <a:lnTo>
                    <a:pt x="20363" y="8506"/>
                  </a:lnTo>
                  <a:lnTo>
                    <a:pt x="19749" y="4248"/>
                  </a:lnTo>
                  <a:lnTo>
                    <a:pt x="19437" y="2284"/>
                  </a:lnTo>
                  <a:lnTo>
                    <a:pt x="18814" y="321"/>
                  </a:lnTo>
                  <a:lnTo>
                    <a:pt x="18512" y="321"/>
                  </a:lnTo>
                  <a:lnTo>
                    <a:pt x="18512" y="651"/>
                  </a:lnTo>
                  <a:lnTo>
                    <a:pt x="18200" y="651"/>
                  </a:lnTo>
                  <a:lnTo>
                    <a:pt x="17586" y="321"/>
                  </a:lnTo>
                  <a:lnTo>
                    <a:pt x="16963" y="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 sz="2400"/>
            </a:p>
          </p:txBody>
        </p:sp>
        <p:sp>
          <p:nvSpPr>
            <p:cNvPr id="718" name="Google Shape;601;p4"/>
            <p:cNvSpPr/>
            <p:nvPr/>
          </p:nvSpPr>
          <p:spPr>
            <a:xfrm>
              <a:off x="673102" y="271230"/>
              <a:ext cx="118858" cy="787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476" y="464"/>
                  </a:moveTo>
                  <a:lnTo>
                    <a:pt x="19476" y="4134"/>
                  </a:lnTo>
                  <a:lnTo>
                    <a:pt x="19774" y="7819"/>
                  </a:lnTo>
                  <a:lnTo>
                    <a:pt x="20389" y="15624"/>
                  </a:lnTo>
                  <a:lnTo>
                    <a:pt x="18256" y="15160"/>
                  </a:lnTo>
                  <a:lnTo>
                    <a:pt x="16430" y="15160"/>
                  </a:lnTo>
                  <a:lnTo>
                    <a:pt x="12472" y="16538"/>
                  </a:lnTo>
                  <a:lnTo>
                    <a:pt x="7610" y="17916"/>
                  </a:lnTo>
                  <a:lnTo>
                    <a:pt x="4871" y="18380"/>
                  </a:lnTo>
                  <a:lnTo>
                    <a:pt x="2431" y="18844"/>
                  </a:lnTo>
                  <a:lnTo>
                    <a:pt x="1826" y="11953"/>
                  </a:lnTo>
                  <a:lnTo>
                    <a:pt x="913" y="5513"/>
                  </a:lnTo>
                  <a:lnTo>
                    <a:pt x="10348" y="4134"/>
                  </a:lnTo>
                  <a:lnTo>
                    <a:pt x="14912" y="2756"/>
                  </a:lnTo>
                  <a:lnTo>
                    <a:pt x="19476" y="464"/>
                  </a:lnTo>
                  <a:close/>
                  <a:moveTo>
                    <a:pt x="19476" y="0"/>
                  </a:moveTo>
                  <a:lnTo>
                    <a:pt x="14912" y="464"/>
                  </a:lnTo>
                  <a:lnTo>
                    <a:pt x="10041" y="1378"/>
                  </a:lnTo>
                  <a:lnTo>
                    <a:pt x="5170" y="2756"/>
                  </a:lnTo>
                  <a:lnTo>
                    <a:pt x="606" y="3684"/>
                  </a:lnTo>
                  <a:lnTo>
                    <a:pt x="307" y="4134"/>
                  </a:lnTo>
                  <a:lnTo>
                    <a:pt x="0" y="4134"/>
                  </a:lnTo>
                  <a:lnTo>
                    <a:pt x="0" y="8269"/>
                  </a:lnTo>
                  <a:lnTo>
                    <a:pt x="307" y="11953"/>
                  </a:lnTo>
                  <a:lnTo>
                    <a:pt x="913" y="19294"/>
                  </a:lnTo>
                  <a:lnTo>
                    <a:pt x="913" y="20672"/>
                  </a:lnTo>
                  <a:lnTo>
                    <a:pt x="1220" y="20672"/>
                  </a:lnTo>
                  <a:lnTo>
                    <a:pt x="1518" y="21136"/>
                  </a:lnTo>
                  <a:lnTo>
                    <a:pt x="1826" y="21600"/>
                  </a:lnTo>
                  <a:lnTo>
                    <a:pt x="2431" y="21136"/>
                  </a:lnTo>
                  <a:lnTo>
                    <a:pt x="6995" y="20222"/>
                  </a:lnTo>
                  <a:lnTo>
                    <a:pt x="11261" y="19294"/>
                  </a:lnTo>
                  <a:lnTo>
                    <a:pt x="15825" y="17916"/>
                  </a:lnTo>
                  <a:lnTo>
                    <a:pt x="18256" y="17466"/>
                  </a:lnTo>
                  <a:lnTo>
                    <a:pt x="20389" y="16087"/>
                  </a:lnTo>
                  <a:lnTo>
                    <a:pt x="20687" y="17002"/>
                  </a:lnTo>
                  <a:lnTo>
                    <a:pt x="20994" y="17002"/>
                  </a:lnTo>
                  <a:lnTo>
                    <a:pt x="21600" y="16538"/>
                  </a:lnTo>
                  <a:lnTo>
                    <a:pt x="21600" y="16087"/>
                  </a:lnTo>
                  <a:lnTo>
                    <a:pt x="21302" y="7819"/>
                  </a:lnTo>
                  <a:lnTo>
                    <a:pt x="20687" y="4134"/>
                  </a:lnTo>
                  <a:lnTo>
                    <a:pt x="19774" y="464"/>
                  </a:lnTo>
                  <a:lnTo>
                    <a:pt x="19774" y="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 sz="2400"/>
            </a:p>
          </p:txBody>
        </p:sp>
        <p:sp>
          <p:nvSpPr>
            <p:cNvPr id="719" name="Google Shape;602;p4"/>
            <p:cNvSpPr/>
            <p:nvPr/>
          </p:nvSpPr>
          <p:spPr>
            <a:xfrm>
              <a:off x="1803279" y="743422"/>
              <a:ext cx="21734" cy="31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312" y="0"/>
                  </a:moveTo>
                  <a:lnTo>
                    <a:pt x="1631" y="2265"/>
                  </a:lnTo>
                  <a:lnTo>
                    <a:pt x="1631" y="4530"/>
                  </a:lnTo>
                  <a:lnTo>
                    <a:pt x="6623" y="7944"/>
                  </a:lnTo>
                  <a:lnTo>
                    <a:pt x="9984" y="9093"/>
                  </a:lnTo>
                  <a:lnTo>
                    <a:pt x="8304" y="10242"/>
                  </a:lnTo>
                  <a:lnTo>
                    <a:pt x="1631" y="17070"/>
                  </a:lnTo>
                  <a:lnTo>
                    <a:pt x="0" y="19335"/>
                  </a:lnTo>
                  <a:lnTo>
                    <a:pt x="3312" y="21600"/>
                  </a:lnTo>
                  <a:lnTo>
                    <a:pt x="6623" y="21600"/>
                  </a:lnTo>
                  <a:lnTo>
                    <a:pt x="9984" y="20485"/>
                  </a:lnTo>
                  <a:lnTo>
                    <a:pt x="16608" y="13656"/>
                  </a:lnTo>
                  <a:lnTo>
                    <a:pt x="19969" y="10242"/>
                  </a:lnTo>
                  <a:lnTo>
                    <a:pt x="21600" y="9093"/>
                  </a:lnTo>
                  <a:lnTo>
                    <a:pt x="21600" y="6828"/>
                  </a:lnTo>
                  <a:lnTo>
                    <a:pt x="19969" y="5679"/>
                  </a:lnTo>
                  <a:lnTo>
                    <a:pt x="14977" y="3414"/>
                  </a:lnTo>
                  <a:lnTo>
                    <a:pt x="11616" y="2265"/>
                  </a:lnTo>
                  <a:lnTo>
                    <a:pt x="8304" y="1115"/>
                  </a:lnTo>
                  <a:lnTo>
                    <a:pt x="6623" y="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 sz="2400"/>
            </a:p>
          </p:txBody>
        </p:sp>
        <p:sp>
          <p:nvSpPr>
            <p:cNvPr id="720" name="Google Shape;603;p4"/>
            <p:cNvSpPr/>
            <p:nvPr/>
          </p:nvSpPr>
          <p:spPr>
            <a:xfrm>
              <a:off x="1758074" y="741731"/>
              <a:ext cx="13380" cy="585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650" y="0"/>
                  </a:moveTo>
                  <a:lnTo>
                    <a:pt x="0" y="1852"/>
                  </a:lnTo>
                  <a:lnTo>
                    <a:pt x="0" y="3704"/>
                  </a:lnTo>
                  <a:lnTo>
                    <a:pt x="2650" y="8031"/>
                  </a:lnTo>
                  <a:lnTo>
                    <a:pt x="8110" y="20371"/>
                  </a:lnTo>
                  <a:lnTo>
                    <a:pt x="10760" y="20995"/>
                  </a:lnTo>
                  <a:lnTo>
                    <a:pt x="16220" y="21600"/>
                  </a:lnTo>
                  <a:lnTo>
                    <a:pt x="18870" y="20995"/>
                  </a:lnTo>
                  <a:lnTo>
                    <a:pt x="21600" y="19748"/>
                  </a:lnTo>
                  <a:lnTo>
                    <a:pt x="13490" y="7408"/>
                  </a:lnTo>
                  <a:lnTo>
                    <a:pt x="10760" y="3704"/>
                  </a:lnTo>
                  <a:lnTo>
                    <a:pt x="8110" y="1229"/>
                  </a:lnTo>
                  <a:lnTo>
                    <a:pt x="2650" y="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 sz="2400"/>
            </a:p>
          </p:txBody>
        </p:sp>
        <p:sp>
          <p:nvSpPr>
            <p:cNvPr id="721" name="Google Shape;604;p4"/>
            <p:cNvSpPr/>
            <p:nvPr/>
          </p:nvSpPr>
          <p:spPr>
            <a:xfrm>
              <a:off x="1758074" y="718308"/>
              <a:ext cx="115526" cy="769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527" y="0"/>
                  </a:moveTo>
                  <a:lnTo>
                    <a:pt x="17527" y="460"/>
                  </a:lnTo>
                  <a:lnTo>
                    <a:pt x="17843" y="935"/>
                  </a:lnTo>
                  <a:lnTo>
                    <a:pt x="15965" y="460"/>
                  </a:lnTo>
                  <a:lnTo>
                    <a:pt x="14087" y="935"/>
                  </a:lnTo>
                  <a:lnTo>
                    <a:pt x="10330" y="1409"/>
                  </a:lnTo>
                  <a:lnTo>
                    <a:pt x="5319" y="2819"/>
                  </a:lnTo>
                  <a:lnTo>
                    <a:pt x="2817" y="3279"/>
                  </a:lnTo>
                  <a:lnTo>
                    <a:pt x="307" y="4688"/>
                  </a:lnTo>
                  <a:lnTo>
                    <a:pt x="0" y="5163"/>
                  </a:lnTo>
                  <a:lnTo>
                    <a:pt x="0" y="5637"/>
                  </a:lnTo>
                  <a:lnTo>
                    <a:pt x="307" y="6098"/>
                  </a:lnTo>
                  <a:lnTo>
                    <a:pt x="623" y="6098"/>
                  </a:lnTo>
                  <a:lnTo>
                    <a:pt x="5635" y="5163"/>
                  </a:lnTo>
                  <a:lnTo>
                    <a:pt x="10330" y="4228"/>
                  </a:lnTo>
                  <a:lnTo>
                    <a:pt x="14394" y="3753"/>
                  </a:lnTo>
                  <a:lnTo>
                    <a:pt x="16272" y="3279"/>
                  </a:lnTo>
                  <a:lnTo>
                    <a:pt x="18150" y="2819"/>
                  </a:lnTo>
                  <a:lnTo>
                    <a:pt x="19089" y="6098"/>
                  </a:lnTo>
                  <a:lnTo>
                    <a:pt x="19406" y="9391"/>
                  </a:lnTo>
                  <a:lnTo>
                    <a:pt x="19722" y="16437"/>
                  </a:lnTo>
                  <a:lnTo>
                    <a:pt x="10953" y="18321"/>
                  </a:lnTo>
                  <a:lnTo>
                    <a:pt x="6881" y="18781"/>
                  </a:lnTo>
                  <a:lnTo>
                    <a:pt x="4696" y="19730"/>
                  </a:lnTo>
                  <a:lnTo>
                    <a:pt x="2817" y="20665"/>
                  </a:lnTo>
                  <a:lnTo>
                    <a:pt x="2501" y="21140"/>
                  </a:lnTo>
                  <a:lnTo>
                    <a:pt x="2817" y="21600"/>
                  </a:lnTo>
                  <a:lnTo>
                    <a:pt x="6881" y="21600"/>
                  </a:lnTo>
                  <a:lnTo>
                    <a:pt x="11270" y="20665"/>
                  </a:lnTo>
                  <a:lnTo>
                    <a:pt x="20661" y="18781"/>
                  </a:lnTo>
                  <a:lnTo>
                    <a:pt x="21284" y="18321"/>
                  </a:lnTo>
                  <a:lnTo>
                    <a:pt x="21600" y="17372"/>
                  </a:lnTo>
                  <a:lnTo>
                    <a:pt x="20977" y="13619"/>
                  </a:lnTo>
                  <a:lnTo>
                    <a:pt x="20345" y="9865"/>
                  </a:lnTo>
                  <a:lnTo>
                    <a:pt x="18783" y="2819"/>
                  </a:lnTo>
                  <a:lnTo>
                    <a:pt x="19089" y="2344"/>
                  </a:lnTo>
                  <a:lnTo>
                    <a:pt x="19406" y="2344"/>
                  </a:lnTo>
                  <a:lnTo>
                    <a:pt x="19406" y="1870"/>
                  </a:lnTo>
                  <a:lnTo>
                    <a:pt x="19089" y="1409"/>
                  </a:lnTo>
                  <a:lnTo>
                    <a:pt x="18783" y="935"/>
                  </a:lnTo>
                  <a:lnTo>
                    <a:pt x="18466" y="935"/>
                  </a:lnTo>
                  <a:lnTo>
                    <a:pt x="18150" y="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 sz="2400"/>
            </a:p>
          </p:txBody>
        </p:sp>
        <p:sp>
          <p:nvSpPr>
            <p:cNvPr id="722" name="Google Shape;605;p4"/>
            <p:cNvSpPr/>
            <p:nvPr/>
          </p:nvSpPr>
          <p:spPr>
            <a:xfrm>
              <a:off x="1670997" y="703240"/>
              <a:ext cx="36852" cy="234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832" y="0"/>
                  </a:moveTo>
                  <a:lnTo>
                    <a:pt x="5888" y="4632"/>
                  </a:lnTo>
                  <a:lnTo>
                    <a:pt x="3935" y="9264"/>
                  </a:lnTo>
                  <a:lnTo>
                    <a:pt x="991" y="13896"/>
                  </a:lnTo>
                  <a:lnTo>
                    <a:pt x="0" y="15409"/>
                  </a:lnTo>
                  <a:lnTo>
                    <a:pt x="0" y="21600"/>
                  </a:lnTo>
                  <a:lnTo>
                    <a:pt x="1953" y="21600"/>
                  </a:lnTo>
                  <a:lnTo>
                    <a:pt x="4897" y="20041"/>
                  </a:lnTo>
                  <a:lnTo>
                    <a:pt x="6879" y="15409"/>
                  </a:lnTo>
                  <a:lnTo>
                    <a:pt x="10785" y="9264"/>
                  </a:lnTo>
                  <a:lnTo>
                    <a:pt x="14721" y="15409"/>
                  </a:lnTo>
                  <a:lnTo>
                    <a:pt x="18656" y="20041"/>
                  </a:lnTo>
                  <a:lnTo>
                    <a:pt x="20609" y="20041"/>
                  </a:lnTo>
                  <a:lnTo>
                    <a:pt x="21600" y="18527"/>
                  </a:lnTo>
                  <a:lnTo>
                    <a:pt x="21600" y="15409"/>
                  </a:lnTo>
                  <a:lnTo>
                    <a:pt x="16674" y="10777"/>
                  </a:lnTo>
                  <a:lnTo>
                    <a:pt x="11777" y="4632"/>
                  </a:lnTo>
                  <a:lnTo>
                    <a:pt x="11777" y="1513"/>
                  </a:lnTo>
                  <a:lnTo>
                    <a:pt x="9823" y="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 sz="2400"/>
            </a:p>
          </p:txBody>
        </p:sp>
        <p:sp>
          <p:nvSpPr>
            <p:cNvPr id="723" name="Google Shape;606;p4"/>
            <p:cNvSpPr/>
            <p:nvPr/>
          </p:nvSpPr>
          <p:spPr>
            <a:xfrm>
              <a:off x="1535381" y="138947"/>
              <a:ext cx="123881" cy="820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888" y="0"/>
                  </a:moveTo>
                  <a:lnTo>
                    <a:pt x="9929" y="890"/>
                  </a:lnTo>
                  <a:lnTo>
                    <a:pt x="5255" y="2644"/>
                  </a:lnTo>
                  <a:lnTo>
                    <a:pt x="876" y="4857"/>
                  </a:lnTo>
                  <a:lnTo>
                    <a:pt x="876" y="5289"/>
                  </a:lnTo>
                  <a:lnTo>
                    <a:pt x="295" y="4857"/>
                  </a:lnTo>
                  <a:lnTo>
                    <a:pt x="0" y="5734"/>
                  </a:lnTo>
                  <a:lnTo>
                    <a:pt x="581" y="9700"/>
                  </a:lnTo>
                  <a:lnTo>
                    <a:pt x="1171" y="13667"/>
                  </a:lnTo>
                  <a:lnTo>
                    <a:pt x="1457" y="17633"/>
                  </a:lnTo>
                  <a:lnTo>
                    <a:pt x="2333" y="21155"/>
                  </a:lnTo>
                  <a:lnTo>
                    <a:pt x="2627" y="21600"/>
                  </a:lnTo>
                  <a:lnTo>
                    <a:pt x="2922" y="21600"/>
                  </a:lnTo>
                  <a:lnTo>
                    <a:pt x="3208" y="21155"/>
                  </a:lnTo>
                  <a:lnTo>
                    <a:pt x="3503" y="20723"/>
                  </a:lnTo>
                  <a:lnTo>
                    <a:pt x="2922" y="16311"/>
                  </a:lnTo>
                  <a:lnTo>
                    <a:pt x="2046" y="12345"/>
                  </a:lnTo>
                  <a:lnTo>
                    <a:pt x="1752" y="8823"/>
                  </a:lnTo>
                  <a:lnTo>
                    <a:pt x="876" y="5734"/>
                  </a:lnTo>
                  <a:lnTo>
                    <a:pt x="3208" y="5289"/>
                  </a:lnTo>
                  <a:lnTo>
                    <a:pt x="5550" y="4857"/>
                  </a:lnTo>
                  <a:lnTo>
                    <a:pt x="9929" y="3967"/>
                  </a:lnTo>
                  <a:lnTo>
                    <a:pt x="14308" y="2644"/>
                  </a:lnTo>
                  <a:lnTo>
                    <a:pt x="18973" y="2644"/>
                  </a:lnTo>
                  <a:lnTo>
                    <a:pt x="18973" y="7056"/>
                  </a:lnTo>
                  <a:lnTo>
                    <a:pt x="19267" y="11900"/>
                  </a:lnTo>
                  <a:lnTo>
                    <a:pt x="20143" y="16756"/>
                  </a:lnTo>
                  <a:lnTo>
                    <a:pt x="16059" y="17633"/>
                  </a:lnTo>
                  <a:lnTo>
                    <a:pt x="11966" y="18511"/>
                  </a:lnTo>
                  <a:lnTo>
                    <a:pt x="7587" y="18956"/>
                  </a:lnTo>
                  <a:lnTo>
                    <a:pt x="5550" y="19401"/>
                  </a:lnTo>
                  <a:lnTo>
                    <a:pt x="3503" y="20278"/>
                  </a:lnTo>
                  <a:lnTo>
                    <a:pt x="5255" y="21155"/>
                  </a:lnTo>
                  <a:lnTo>
                    <a:pt x="7301" y="21155"/>
                  </a:lnTo>
                  <a:lnTo>
                    <a:pt x="10804" y="20723"/>
                  </a:lnTo>
                  <a:lnTo>
                    <a:pt x="15764" y="20278"/>
                  </a:lnTo>
                  <a:lnTo>
                    <a:pt x="18392" y="19401"/>
                  </a:lnTo>
                  <a:lnTo>
                    <a:pt x="20724" y="18079"/>
                  </a:lnTo>
                  <a:lnTo>
                    <a:pt x="21314" y="18079"/>
                  </a:lnTo>
                  <a:lnTo>
                    <a:pt x="21600" y="17633"/>
                  </a:lnTo>
                  <a:lnTo>
                    <a:pt x="21600" y="17188"/>
                  </a:lnTo>
                  <a:lnTo>
                    <a:pt x="20438" y="8378"/>
                  </a:lnTo>
                  <a:lnTo>
                    <a:pt x="20143" y="5289"/>
                  </a:lnTo>
                  <a:lnTo>
                    <a:pt x="19848" y="2212"/>
                  </a:lnTo>
                  <a:lnTo>
                    <a:pt x="20143" y="1767"/>
                  </a:lnTo>
                  <a:lnTo>
                    <a:pt x="20143" y="1322"/>
                  </a:lnTo>
                  <a:lnTo>
                    <a:pt x="19848" y="445"/>
                  </a:lnTo>
                  <a:lnTo>
                    <a:pt x="19562" y="445"/>
                  </a:lnTo>
                  <a:lnTo>
                    <a:pt x="14888" y="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 sz="2400"/>
            </a:p>
          </p:txBody>
        </p:sp>
        <p:sp>
          <p:nvSpPr>
            <p:cNvPr id="724" name="Google Shape;607;p4"/>
            <p:cNvSpPr/>
            <p:nvPr/>
          </p:nvSpPr>
          <p:spPr>
            <a:xfrm>
              <a:off x="1632505" y="679767"/>
              <a:ext cx="115526" cy="1356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904" y="0"/>
                  </a:moveTo>
                  <a:lnTo>
                    <a:pt x="12516" y="539"/>
                  </a:lnTo>
                  <a:lnTo>
                    <a:pt x="8136" y="1339"/>
                  </a:lnTo>
                  <a:lnTo>
                    <a:pt x="4380" y="2139"/>
                  </a:lnTo>
                  <a:lnTo>
                    <a:pt x="939" y="2939"/>
                  </a:lnTo>
                  <a:lnTo>
                    <a:pt x="623" y="2669"/>
                  </a:lnTo>
                  <a:lnTo>
                    <a:pt x="623" y="2400"/>
                  </a:lnTo>
                  <a:lnTo>
                    <a:pt x="307" y="2669"/>
                  </a:lnTo>
                  <a:lnTo>
                    <a:pt x="0" y="4800"/>
                  </a:lnTo>
                  <a:lnTo>
                    <a:pt x="307" y="6939"/>
                  </a:lnTo>
                  <a:lnTo>
                    <a:pt x="939" y="11200"/>
                  </a:lnTo>
                  <a:lnTo>
                    <a:pt x="1878" y="16269"/>
                  </a:lnTo>
                  <a:lnTo>
                    <a:pt x="2501" y="18669"/>
                  </a:lnTo>
                  <a:lnTo>
                    <a:pt x="3124" y="21339"/>
                  </a:lnTo>
                  <a:lnTo>
                    <a:pt x="3440" y="21600"/>
                  </a:lnTo>
                  <a:lnTo>
                    <a:pt x="4063" y="21600"/>
                  </a:lnTo>
                  <a:lnTo>
                    <a:pt x="4380" y="21339"/>
                  </a:lnTo>
                  <a:lnTo>
                    <a:pt x="4696" y="20800"/>
                  </a:lnTo>
                  <a:lnTo>
                    <a:pt x="4380" y="18669"/>
                  </a:lnTo>
                  <a:lnTo>
                    <a:pt x="4063" y="16269"/>
                  </a:lnTo>
                  <a:lnTo>
                    <a:pt x="3124" y="11739"/>
                  </a:lnTo>
                  <a:lnTo>
                    <a:pt x="4696" y="12000"/>
                  </a:lnTo>
                  <a:lnTo>
                    <a:pt x="6574" y="11739"/>
                  </a:lnTo>
                  <a:lnTo>
                    <a:pt x="10330" y="11469"/>
                  </a:lnTo>
                  <a:lnTo>
                    <a:pt x="14394" y="11200"/>
                  </a:lnTo>
                  <a:lnTo>
                    <a:pt x="16588" y="10939"/>
                  </a:lnTo>
                  <a:lnTo>
                    <a:pt x="18783" y="10669"/>
                  </a:lnTo>
                  <a:lnTo>
                    <a:pt x="19089" y="14139"/>
                  </a:lnTo>
                  <a:lnTo>
                    <a:pt x="19406" y="15739"/>
                  </a:lnTo>
                  <a:lnTo>
                    <a:pt x="20029" y="17339"/>
                  </a:lnTo>
                  <a:lnTo>
                    <a:pt x="16272" y="17869"/>
                  </a:lnTo>
                  <a:lnTo>
                    <a:pt x="12832" y="18400"/>
                  </a:lnTo>
                  <a:lnTo>
                    <a:pt x="8759" y="19200"/>
                  </a:lnTo>
                  <a:lnTo>
                    <a:pt x="6574" y="19739"/>
                  </a:lnTo>
                  <a:lnTo>
                    <a:pt x="4696" y="20269"/>
                  </a:lnTo>
                  <a:lnTo>
                    <a:pt x="4696" y="20800"/>
                  </a:lnTo>
                  <a:lnTo>
                    <a:pt x="6881" y="20539"/>
                  </a:lnTo>
                  <a:lnTo>
                    <a:pt x="8759" y="20539"/>
                  </a:lnTo>
                  <a:lnTo>
                    <a:pt x="12832" y="19739"/>
                  </a:lnTo>
                  <a:lnTo>
                    <a:pt x="16588" y="19200"/>
                  </a:lnTo>
                  <a:lnTo>
                    <a:pt x="20345" y="18400"/>
                  </a:lnTo>
                  <a:lnTo>
                    <a:pt x="20661" y="18939"/>
                  </a:lnTo>
                  <a:lnTo>
                    <a:pt x="21284" y="18939"/>
                  </a:lnTo>
                  <a:lnTo>
                    <a:pt x="21284" y="18139"/>
                  </a:lnTo>
                  <a:lnTo>
                    <a:pt x="21600" y="17869"/>
                  </a:lnTo>
                  <a:lnTo>
                    <a:pt x="21284" y="17600"/>
                  </a:lnTo>
                  <a:lnTo>
                    <a:pt x="21284" y="15739"/>
                  </a:lnTo>
                  <a:lnTo>
                    <a:pt x="20968" y="13869"/>
                  </a:lnTo>
                  <a:lnTo>
                    <a:pt x="20345" y="10400"/>
                  </a:lnTo>
                  <a:lnTo>
                    <a:pt x="19722" y="5600"/>
                  </a:lnTo>
                  <a:lnTo>
                    <a:pt x="19089" y="2939"/>
                  </a:lnTo>
                  <a:lnTo>
                    <a:pt x="18150" y="800"/>
                  </a:lnTo>
                  <a:lnTo>
                    <a:pt x="17843" y="800"/>
                  </a:lnTo>
                  <a:lnTo>
                    <a:pt x="17843" y="5069"/>
                  </a:lnTo>
                  <a:lnTo>
                    <a:pt x="18466" y="9069"/>
                  </a:lnTo>
                  <a:lnTo>
                    <a:pt x="18466" y="9600"/>
                  </a:lnTo>
                  <a:lnTo>
                    <a:pt x="16588" y="9339"/>
                  </a:lnTo>
                  <a:lnTo>
                    <a:pt x="14087" y="9600"/>
                  </a:lnTo>
                  <a:lnTo>
                    <a:pt x="10014" y="9869"/>
                  </a:lnTo>
                  <a:lnTo>
                    <a:pt x="6574" y="10139"/>
                  </a:lnTo>
                  <a:lnTo>
                    <a:pt x="4696" y="10400"/>
                  </a:lnTo>
                  <a:lnTo>
                    <a:pt x="2817" y="11200"/>
                  </a:lnTo>
                  <a:lnTo>
                    <a:pt x="2817" y="10939"/>
                  </a:lnTo>
                  <a:lnTo>
                    <a:pt x="2185" y="7469"/>
                  </a:lnTo>
                  <a:lnTo>
                    <a:pt x="1878" y="5600"/>
                  </a:lnTo>
                  <a:lnTo>
                    <a:pt x="1246" y="4000"/>
                  </a:lnTo>
                  <a:lnTo>
                    <a:pt x="5319" y="3469"/>
                  </a:lnTo>
                  <a:lnTo>
                    <a:pt x="9391" y="2669"/>
                  </a:lnTo>
                  <a:lnTo>
                    <a:pt x="13455" y="1869"/>
                  </a:lnTo>
                  <a:lnTo>
                    <a:pt x="17211" y="1069"/>
                  </a:lnTo>
                  <a:lnTo>
                    <a:pt x="17527" y="800"/>
                  </a:lnTo>
                  <a:lnTo>
                    <a:pt x="17527" y="269"/>
                  </a:lnTo>
                  <a:lnTo>
                    <a:pt x="17211" y="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 sz="2400"/>
            </a:p>
          </p:txBody>
        </p:sp>
        <p:sp>
          <p:nvSpPr>
            <p:cNvPr id="725" name="Google Shape;608;p4"/>
            <p:cNvSpPr/>
            <p:nvPr/>
          </p:nvSpPr>
          <p:spPr>
            <a:xfrm>
              <a:off x="1681042" y="761822"/>
              <a:ext cx="35161" cy="234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476" y="0"/>
                  </a:moveTo>
                  <a:lnTo>
                    <a:pt x="10296" y="13896"/>
                  </a:lnTo>
                  <a:lnTo>
                    <a:pt x="7210" y="9264"/>
                  </a:lnTo>
                  <a:lnTo>
                    <a:pt x="3086" y="4632"/>
                  </a:lnTo>
                  <a:lnTo>
                    <a:pt x="2047" y="3073"/>
                  </a:lnTo>
                  <a:lnTo>
                    <a:pt x="0" y="4632"/>
                  </a:lnTo>
                  <a:lnTo>
                    <a:pt x="0" y="9264"/>
                  </a:lnTo>
                  <a:lnTo>
                    <a:pt x="7210" y="20087"/>
                  </a:lnTo>
                  <a:lnTo>
                    <a:pt x="9257" y="21600"/>
                  </a:lnTo>
                  <a:lnTo>
                    <a:pt x="11304" y="20087"/>
                  </a:lnTo>
                  <a:lnTo>
                    <a:pt x="12343" y="20087"/>
                  </a:lnTo>
                  <a:lnTo>
                    <a:pt x="13382" y="18527"/>
                  </a:lnTo>
                  <a:lnTo>
                    <a:pt x="17476" y="12336"/>
                  </a:lnTo>
                  <a:lnTo>
                    <a:pt x="21600" y="6191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 sz="2400"/>
            </a:p>
          </p:txBody>
        </p:sp>
        <p:sp>
          <p:nvSpPr>
            <p:cNvPr id="726" name="Google Shape;609;p4"/>
            <p:cNvSpPr/>
            <p:nvPr/>
          </p:nvSpPr>
          <p:spPr>
            <a:xfrm>
              <a:off x="1522003" y="748445"/>
              <a:ext cx="115526" cy="803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843" y="3596"/>
                  </a:moveTo>
                  <a:lnTo>
                    <a:pt x="18783" y="10346"/>
                  </a:lnTo>
                  <a:lnTo>
                    <a:pt x="19722" y="15746"/>
                  </a:lnTo>
                  <a:lnTo>
                    <a:pt x="17843" y="15746"/>
                  </a:lnTo>
                  <a:lnTo>
                    <a:pt x="15965" y="16200"/>
                  </a:lnTo>
                  <a:lnTo>
                    <a:pt x="11893" y="17096"/>
                  </a:lnTo>
                  <a:lnTo>
                    <a:pt x="7513" y="17991"/>
                  </a:lnTo>
                  <a:lnTo>
                    <a:pt x="5002" y="18446"/>
                  </a:lnTo>
                  <a:lnTo>
                    <a:pt x="2817" y="19796"/>
                  </a:lnTo>
                  <a:lnTo>
                    <a:pt x="2185" y="12591"/>
                  </a:lnTo>
                  <a:lnTo>
                    <a:pt x="1878" y="9450"/>
                  </a:lnTo>
                  <a:lnTo>
                    <a:pt x="1562" y="7646"/>
                  </a:lnTo>
                  <a:lnTo>
                    <a:pt x="1246" y="6296"/>
                  </a:lnTo>
                  <a:lnTo>
                    <a:pt x="3124" y="6750"/>
                  </a:lnTo>
                  <a:lnTo>
                    <a:pt x="5319" y="6750"/>
                  </a:lnTo>
                  <a:lnTo>
                    <a:pt x="9391" y="5841"/>
                  </a:lnTo>
                  <a:lnTo>
                    <a:pt x="13455" y="5400"/>
                  </a:lnTo>
                  <a:lnTo>
                    <a:pt x="15649" y="4491"/>
                  </a:lnTo>
                  <a:lnTo>
                    <a:pt x="17843" y="3596"/>
                  </a:lnTo>
                  <a:close/>
                  <a:moveTo>
                    <a:pt x="17843" y="0"/>
                  </a:moveTo>
                  <a:lnTo>
                    <a:pt x="17527" y="441"/>
                  </a:lnTo>
                  <a:lnTo>
                    <a:pt x="17527" y="1791"/>
                  </a:lnTo>
                  <a:lnTo>
                    <a:pt x="14087" y="2700"/>
                  </a:lnTo>
                  <a:lnTo>
                    <a:pt x="10330" y="3596"/>
                  </a:lnTo>
                  <a:lnTo>
                    <a:pt x="5635" y="4050"/>
                  </a:lnTo>
                  <a:lnTo>
                    <a:pt x="3440" y="4491"/>
                  </a:lnTo>
                  <a:lnTo>
                    <a:pt x="939" y="5400"/>
                  </a:lnTo>
                  <a:lnTo>
                    <a:pt x="623" y="5400"/>
                  </a:lnTo>
                  <a:lnTo>
                    <a:pt x="307" y="5841"/>
                  </a:lnTo>
                  <a:lnTo>
                    <a:pt x="0" y="7191"/>
                  </a:lnTo>
                  <a:lnTo>
                    <a:pt x="0" y="8541"/>
                  </a:lnTo>
                  <a:lnTo>
                    <a:pt x="307" y="11696"/>
                  </a:lnTo>
                  <a:lnTo>
                    <a:pt x="1246" y="20691"/>
                  </a:lnTo>
                  <a:lnTo>
                    <a:pt x="1562" y="21600"/>
                  </a:lnTo>
                  <a:lnTo>
                    <a:pt x="2817" y="21600"/>
                  </a:lnTo>
                  <a:lnTo>
                    <a:pt x="3124" y="20691"/>
                  </a:lnTo>
                  <a:lnTo>
                    <a:pt x="6881" y="20691"/>
                  </a:lnTo>
                  <a:lnTo>
                    <a:pt x="10953" y="19796"/>
                  </a:lnTo>
                  <a:lnTo>
                    <a:pt x="15649" y="18900"/>
                  </a:lnTo>
                  <a:lnTo>
                    <a:pt x="17843" y="17991"/>
                  </a:lnTo>
                  <a:lnTo>
                    <a:pt x="20029" y="17096"/>
                  </a:lnTo>
                  <a:lnTo>
                    <a:pt x="20968" y="18900"/>
                  </a:lnTo>
                  <a:lnTo>
                    <a:pt x="21284" y="19341"/>
                  </a:lnTo>
                  <a:lnTo>
                    <a:pt x="21600" y="18900"/>
                  </a:lnTo>
                  <a:lnTo>
                    <a:pt x="21600" y="16641"/>
                  </a:lnTo>
                  <a:lnTo>
                    <a:pt x="21284" y="14396"/>
                  </a:lnTo>
                  <a:lnTo>
                    <a:pt x="20345" y="10346"/>
                  </a:lnTo>
                  <a:lnTo>
                    <a:pt x="19089" y="3141"/>
                  </a:lnTo>
                  <a:lnTo>
                    <a:pt x="19089" y="2246"/>
                  </a:lnTo>
                  <a:lnTo>
                    <a:pt x="18783" y="1791"/>
                  </a:lnTo>
                  <a:lnTo>
                    <a:pt x="18466" y="1791"/>
                  </a:lnTo>
                  <a:lnTo>
                    <a:pt x="18150" y="441"/>
                  </a:lnTo>
                  <a:lnTo>
                    <a:pt x="18150" y="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 sz="2400"/>
            </a:p>
          </p:txBody>
        </p:sp>
        <p:sp>
          <p:nvSpPr>
            <p:cNvPr id="727" name="Google Shape;610;p4"/>
            <p:cNvSpPr/>
            <p:nvPr/>
          </p:nvSpPr>
          <p:spPr>
            <a:xfrm>
              <a:off x="1619078" y="200911"/>
              <a:ext cx="179181" cy="1155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770" y="1562"/>
                  </a:moveTo>
                  <a:lnTo>
                    <a:pt x="19580" y="9075"/>
                  </a:lnTo>
                  <a:lnTo>
                    <a:pt x="20389" y="16598"/>
                  </a:lnTo>
                  <a:lnTo>
                    <a:pt x="11103" y="18476"/>
                  </a:lnTo>
                  <a:lnTo>
                    <a:pt x="6660" y="19415"/>
                  </a:lnTo>
                  <a:lnTo>
                    <a:pt x="2020" y="20661"/>
                  </a:lnTo>
                  <a:lnTo>
                    <a:pt x="2020" y="18783"/>
                  </a:lnTo>
                  <a:lnTo>
                    <a:pt x="1816" y="16904"/>
                  </a:lnTo>
                  <a:lnTo>
                    <a:pt x="1211" y="13148"/>
                  </a:lnTo>
                  <a:lnTo>
                    <a:pt x="1013" y="9391"/>
                  </a:lnTo>
                  <a:lnTo>
                    <a:pt x="809" y="5319"/>
                  </a:lnTo>
                  <a:lnTo>
                    <a:pt x="5252" y="4380"/>
                  </a:lnTo>
                  <a:lnTo>
                    <a:pt x="9688" y="3440"/>
                  </a:lnTo>
                  <a:lnTo>
                    <a:pt x="14334" y="2194"/>
                  </a:lnTo>
                  <a:lnTo>
                    <a:pt x="18770" y="1562"/>
                  </a:lnTo>
                  <a:close/>
                  <a:moveTo>
                    <a:pt x="18770" y="0"/>
                  </a:moveTo>
                  <a:lnTo>
                    <a:pt x="14130" y="623"/>
                  </a:lnTo>
                  <a:lnTo>
                    <a:pt x="9490" y="1562"/>
                  </a:lnTo>
                  <a:lnTo>
                    <a:pt x="5048" y="2817"/>
                  </a:lnTo>
                  <a:lnTo>
                    <a:pt x="605" y="4380"/>
                  </a:lnTo>
                  <a:lnTo>
                    <a:pt x="408" y="4380"/>
                  </a:lnTo>
                  <a:lnTo>
                    <a:pt x="0" y="5012"/>
                  </a:lnTo>
                  <a:lnTo>
                    <a:pt x="0" y="9075"/>
                  </a:lnTo>
                  <a:lnTo>
                    <a:pt x="408" y="13464"/>
                  </a:lnTo>
                  <a:lnTo>
                    <a:pt x="605" y="17220"/>
                  </a:lnTo>
                  <a:lnTo>
                    <a:pt x="1013" y="19099"/>
                  </a:lnTo>
                  <a:lnTo>
                    <a:pt x="1619" y="20661"/>
                  </a:lnTo>
                  <a:lnTo>
                    <a:pt x="1816" y="20977"/>
                  </a:lnTo>
                  <a:lnTo>
                    <a:pt x="1816" y="21293"/>
                  </a:lnTo>
                  <a:lnTo>
                    <a:pt x="2020" y="21600"/>
                  </a:lnTo>
                  <a:lnTo>
                    <a:pt x="6660" y="21600"/>
                  </a:lnTo>
                  <a:lnTo>
                    <a:pt x="11307" y="20977"/>
                  </a:lnTo>
                  <a:lnTo>
                    <a:pt x="16151" y="20038"/>
                  </a:lnTo>
                  <a:lnTo>
                    <a:pt x="20587" y="18476"/>
                  </a:lnTo>
                  <a:lnTo>
                    <a:pt x="20791" y="18783"/>
                  </a:lnTo>
                  <a:lnTo>
                    <a:pt x="21192" y="18476"/>
                  </a:lnTo>
                  <a:lnTo>
                    <a:pt x="21600" y="17843"/>
                  </a:lnTo>
                  <a:lnTo>
                    <a:pt x="20587" y="9075"/>
                  </a:lnTo>
                  <a:lnTo>
                    <a:pt x="19580" y="623"/>
                  </a:lnTo>
                  <a:lnTo>
                    <a:pt x="19376" y="316"/>
                  </a:lnTo>
                  <a:lnTo>
                    <a:pt x="19376" y="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 sz="2400"/>
            </a:p>
          </p:txBody>
        </p:sp>
        <p:sp>
          <p:nvSpPr>
            <p:cNvPr id="728" name="Google Shape;611;p4"/>
            <p:cNvSpPr/>
            <p:nvPr/>
          </p:nvSpPr>
          <p:spPr>
            <a:xfrm>
              <a:off x="1722915" y="257853"/>
              <a:ext cx="46848" cy="318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632" y="0"/>
                  </a:moveTo>
                  <a:lnTo>
                    <a:pt x="2316" y="2261"/>
                  </a:lnTo>
                  <a:lnTo>
                    <a:pt x="1536" y="5670"/>
                  </a:lnTo>
                  <a:lnTo>
                    <a:pt x="0" y="12488"/>
                  </a:lnTo>
                  <a:lnTo>
                    <a:pt x="0" y="13635"/>
                  </a:lnTo>
                  <a:lnTo>
                    <a:pt x="757" y="15896"/>
                  </a:lnTo>
                  <a:lnTo>
                    <a:pt x="7704" y="21600"/>
                  </a:lnTo>
                  <a:lnTo>
                    <a:pt x="9264" y="21600"/>
                  </a:lnTo>
                  <a:lnTo>
                    <a:pt x="10800" y="20453"/>
                  </a:lnTo>
                  <a:lnTo>
                    <a:pt x="10800" y="19305"/>
                  </a:lnTo>
                  <a:lnTo>
                    <a:pt x="10020" y="17044"/>
                  </a:lnTo>
                  <a:lnTo>
                    <a:pt x="6168" y="13635"/>
                  </a:lnTo>
                  <a:lnTo>
                    <a:pt x="13116" y="11374"/>
                  </a:lnTo>
                  <a:lnTo>
                    <a:pt x="20064" y="7965"/>
                  </a:lnTo>
                  <a:lnTo>
                    <a:pt x="20843" y="6817"/>
                  </a:lnTo>
                  <a:lnTo>
                    <a:pt x="21600" y="4556"/>
                  </a:lnTo>
                  <a:lnTo>
                    <a:pt x="20843" y="3409"/>
                  </a:lnTo>
                  <a:lnTo>
                    <a:pt x="19284" y="2261"/>
                  </a:lnTo>
                  <a:lnTo>
                    <a:pt x="12336" y="5670"/>
                  </a:lnTo>
                  <a:lnTo>
                    <a:pt x="4632" y="9079"/>
                  </a:lnTo>
                  <a:lnTo>
                    <a:pt x="6948" y="3409"/>
                  </a:lnTo>
                  <a:lnTo>
                    <a:pt x="7704" y="2261"/>
                  </a:lnTo>
                  <a:lnTo>
                    <a:pt x="6948" y="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 sz="2400"/>
            </a:p>
          </p:txBody>
        </p:sp>
        <p:sp>
          <p:nvSpPr>
            <p:cNvPr id="729" name="Google Shape;612;p4"/>
            <p:cNvSpPr/>
            <p:nvPr/>
          </p:nvSpPr>
          <p:spPr>
            <a:xfrm>
              <a:off x="1660951" y="122238"/>
              <a:ext cx="117216" cy="820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749" y="0"/>
                  </a:moveTo>
                  <a:lnTo>
                    <a:pt x="19749" y="432"/>
                  </a:lnTo>
                  <a:lnTo>
                    <a:pt x="15423" y="432"/>
                  </a:lnTo>
                  <a:lnTo>
                    <a:pt x="11107" y="1323"/>
                  </a:lnTo>
                  <a:lnTo>
                    <a:pt x="5865" y="2201"/>
                  </a:lnTo>
                  <a:lnTo>
                    <a:pt x="926" y="3969"/>
                  </a:lnTo>
                  <a:lnTo>
                    <a:pt x="614" y="3524"/>
                  </a:lnTo>
                  <a:lnTo>
                    <a:pt x="312" y="3524"/>
                  </a:lnTo>
                  <a:lnTo>
                    <a:pt x="0" y="3969"/>
                  </a:lnTo>
                  <a:lnTo>
                    <a:pt x="0" y="4401"/>
                  </a:lnTo>
                  <a:lnTo>
                    <a:pt x="312" y="12339"/>
                  </a:lnTo>
                  <a:lnTo>
                    <a:pt x="1237" y="20722"/>
                  </a:lnTo>
                  <a:lnTo>
                    <a:pt x="1540" y="21168"/>
                  </a:lnTo>
                  <a:lnTo>
                    <a:pt x="1851" y="21600"/>
                  </a:lnTo>
                  <a:lnTo>
                    <a:pt x="2465" y="21168"/>
                  </a:lnTo>
                  <a:lnTo>
                    <a:pt x="2465" y="20277"/>
                  </a:lnTo>
                  <a:lnTo>
                    <a:pt x="2163" y="12784"/>
                  </a:lnTo>
                  <a:lnTo>
                    <a:pt x="1237" y="5292"/>
                  </a:lnTo>
                  <a:lnTo>
                    <a:pt x="6168" y="4401"/>
                  </a:lnTo>
                  <a:lnTo>
                    <a:pt x="11107" y="3524"/>
                  </a:lnTo>
                  <a:lnTo>
                    <a:pt x="15423" y="2646"/>
                  </a:lnTo>
                  <a:lnTo>
                    <a:pt x="17586" y="2201"/>
                  </a:lnTo>
                  <a:lnTo>
                    <a:pt x="19437" y="1323"/>
                  </a:lnTo>
                  <a:lnTo>
                    <a:pt x="19437" y="4847"/>
                  </a:lnTo>
                  <a:lnTo>
                    <a:pt x="19749" y="8370"/>
                  </a:lnTo>
                  <a:lnTo>
                    <a:pt x="20363" y="14985"/>
                  </a:lnTo>
                  <a:lnTo>
                    <a:pt x="16047" y="15876"/>
                  </a:lnTo>
                  <a:lnTo>
                    <a:pt x="11721" y="16753"/>
                  </a:lnTo>
                  <a:lnTo>
                    <a:pt x="7716" y="17631"/>
                  </a:lnTo>
                  <a:lnTo>
                    <a:pt x="5865" y="18522"/>
                  </a:lnTo>
                  <a:lnTo>
                    <a:pt x="3702" y="19399"/>
                  </a:lnTo>
                  <a:lnTo>
                    <a:pt x="4014" y="19399"/>
                  </a:lnTo>
                  <a:lnTo>
                    <a:pt x="5865" y="19845"/>
                  </a:lnTo>
                  <a:lnTo>
                    <a:pt x="7716" y="19845"/>
                  </a:lnTo>
                  <a:lnTo>
                    <a:pt x="11721" y="18954"/>
                  </a:lnTo>
                  <a:lnTo>
                    <a:pt x="16047" y="18076"/>
                  </a:lnTo>
                  <a:lnTo>
                    <a:pt x="20051" y="16753"/>
                  </a:lnTo>
                  <a:lnTo>
                    <a:pt x="20051" y="17199"/>
                  </a:lnTo>
                  <a:lnTo>
                    <a:pt x="20363" y="17631"/>
                  </a:lnTo>
                  <a:lnTo>
                    <a:pt x="20977" y="17631"/>
                  </a:lnTo>
                  <a:lnTo>
                    <a:pt x="21288" y="17199"/>
                  </a:lnTo>
                  <a:lnTo>
                    <a:pt x="21600" y="16753"/>
                  </a:lnTo>
                  <a:lnTo>
                    <a:pt x="21600" y="15430"/>
                  </a:lnTo>
                  <a:lnTo>
                    <a:pt x="21288" y="7493"/>
                  </a:lnTo>
                  <a:lnTo>
                    <a:pt x="20674" y="3969"/>
                  </a:lnTo>
                  <a:lnTo>
                    <a:pt x="20051" y="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 sz="2400"/>
            </a:p>
          </p:txBody>
        </p:sp>
        <p:sp>
          <p:nvSpPr>
            <p:cNvPr id="730" name="Google Shape;613;p4"/>
            <p:cNvSpPr/>
            <p:nvPr/>
          </p:nvSpPr>
          <p:spPr>
            <a:xfrm>
              <a:off x="1751360" y="373377"/>
              <a:ext cx="45207" cy="418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608" y="0"/>
                  </a:moveTo>
                  <a:lnTo>
                    <a:pt x="16800" y="872"/>
                  </a:lnTo>
                  <a:lnTo>
                    <a:pt x="16800" y="2591"/>
                  </a:lnTo>
                  <a:lnTo>
                    <a:pt x="17608" y="5182"/>
                  </a:lnTo>
                  <a:lnTo>
                    <a:pt x="16800" y="7773"/>
                  </a:lnTo>
                  <a:lnTo>
                    <a:pt x="15208" y="9492"/>
                  </a:lnTo>
                  <a:lnTo>
                    <a:pt x="12808" y="11236"/>
                  </a:lnTo>
                  <a:lnTo>
                    <a:pt x="10408" y="12083"/>
                  </a:lnTo>
                  <a:lnTo>
                    <a:pt x="8008" y="12083"/>
                  </a:lnTo>
                  <a:lnTo>
                    <a:pt x="8008" y="6054"/>
                  </a:lnTo>
                  <a:lnTo>
                    <a:pt x="6392" y="6054"/>
                  </a:lnTo>
                  <a:lnTo>
                    <a:pt x="3992" y="8645"/>
                  </a:lnTo>
                  <a:lnTo>
                    <a:pt x="1592" y="10364"/>
                  </a:lnTo>
                  <a:lnTo>
                    <a:pt x="0" y="11236"/>
                  </a:lnTo>
                  <a:lnTo>
                    <a:pt x="0" y="12955"/>
                  </a:lnTo>
                  <a:lnTo>
                    <a:pt x="4800" y="20728"/>
                  </a:lnTo>
                  <a:lnTo>
                    <a:pt x="5608" y="21600"/>
                  </a:lnTo>
                  <a:lnTo>
                    <a:pt x="8792" y="21600"/>
                  </a:lnTo>
                  <a:lnTo>
                    <a:pt x="8792" y="16418"/>
                  </a:lnTo>
                  <a:lnTo>
                    <a:pt x="12808" y="15546"/>
                  </a:lnTo>
                  <a:lnTo>
                    <a:pt x="16800" y="13827"/>
                  </a:lnTo>
                  <a:lnTo>
                    <a:pt x="19200" y="11236"/>
                  </a:lnTo>
                  <a:lnTo>
                    <a:pt x="20792" y="7773"/>
                  </a:lnTo>
                  <a:lnTo>
                    <a:pt x="21600" y="4310"/>
                  </a:lnTo>
                  <a:lnTo>
                    <a:pt x="20008" y="872"/>
                  </a:lnTo>
                  <a:lnTo>
                    <a:pt x="19200" y="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 sz="2400"/>
            </a:p>
          </p:txBody>
        </p:sp>
        <p:sp>
          <p:nvSpPr>
            <p:cNvPr id="731" name="Google Shape;614;p4"/>
            <p:cNvSpPr/>
            <p:nvPr/>
          </p:nvSpPr>
          <p:spPr>
            <a:xfrm>
              <a:off x="1582277" y="540819"/>
              <a:ext cx="266210" cy="1439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377" y="0"/>
                  </a:moveTo>
                  <a:lnTo>
                    <a:pt x="20240" y="246"/>
                  </a:lnTo>
                  <a:lnTo>
                    <a:pt x="20103" y="246"/>
                  </a:lnTo>
                  <a:lnTo>
                    <a:pt x="20103" y="4014"/>
                  </a:lnTo>
                  <a:lnTo>
                    <a:pt x="20240" y="7536"/>
                  </a:lnTo>
                  <a:lnTo>
                    <a:pt x="20785" y="14818"/>
                  </a:lnTo>
                  <a:lnTo>
                    <a:pt x="18340" y="15318"/>
                  </a:lnTo>
                  <a:lnTo>
                    <a:pt x="16027" y="16071"/>
                  </a:lnTo>
                  <a:lnTo>
                    <a:pt x="11411" y="17586"/>
                  </a:lnTo>
                  <a:lnTo>
                    <a:pt x="6791" y="19339"/>
                  </a:lnTo>
                  <a:lnTo>
                    <a:pt x="4483" y="20093"/>
                  </a:lnTo>
                  <a:lnTo>
                    <a:pt x="2171" y="20600"/>
                  </a:lnTo>
                  <a:lnTo>
                    <a:pt x="1493" y="16825"/>
                  </a:lnTo>
                  <a:lnTo>
                    <a:pt x="1085" y="13311"/>
                  </a:lnTo>
                  <a:lnTo>
                    <a:pt x="815" y="10043"/>
                  </a:lnTo>
                  <a:lnTo>
                    <a:pt x="678" y="8536"/>
                  </a:lnTo>
                  <a:lnTo>
                    <a:pt x="408" y="7028"/>
                  </a:lnTo>
                  <a:lnTo>
                    <a:pt x="2578" y="6528"/>
                  </a:lnTo>
                  <a:lnTo>
                    <a:pt x="4753" y="6029"/>
                  </a:lnTo>
                  <a:lnTo>
                    <a:pt x="9099" y="4268"/>
                  </a:lnTo>
                  <a:lnTo>
                    <a:pt x="13582" y="3014"/>
                  </a:lnTo>
                  <a:lnTo>
                    <a:pt x="16302" y="2261"/>
                  </a:lnTo>
                  <a:lnTo>
                    <a:pt x="17932" y="1753"/>
                  </a:lnTo>
                  <a:lnTo>
                    <a:pt x="18747" y="1507"/>
                  </a:lnTo>
                  <a:lnTo>
                    <a:pt x="19155" y="1507"/>
                  </a:lnTo>
                  <a:lnTo>
                    <a:pt x="19425" y="1753"/>
                  </a:lnTo>
                  <a:lnTo>
                    <a:pt x="19695" y="1753"/>
                  </a:lnTo>
                  <a:lnTo>
                    <a:pt x="19833" y="1507"/>
                  </a:lnTo>
                  <a:lnTo>
                    <a:pt x="19833" y="1000"/>
                  </a:lnTo>
                  <a:lnTo>
                    <a:pt x="19695" y="500"/>
                  </a:lnTo>
                  <a:lnTo>
                    <a:pt x="19562" y="246"/>
                  </a:lnTo>
                  <a:lnTo>
                    <a:pt x="18880" y="246"/>
                  </a:lnTo>
                  <a:lnTo>
                    <a:pt x="12634" y="1753"/>
                  </a:lnTo>
                  <a:lnTo>
                    <a:pt x="6246" y="3768"/>
                  </a:lnTo>
                  <a:lnTo>
                    <a:pt x="3123" y="4768"/>
                  </a:lnTo>
                  <a:lnTo>
                    <a:pt x="1493" y="5521"/>
                  </a:lnTo>
                  <a:lnTo>
                    <a:pt x="0" y="6528"/>
                  </a:lnTo>
                  <a:lnTo>
                    <a:pt x="0" y="6782"/>
                  </a:lnTo>
                  <a:lnTo>
                    <a:pt x="133" y="7028"/>
                  </a:lnTo>
                  <a:lnTo>
                    <a:pt x="0" y="8536"/>
                  </a:lnTo>
                  <a:lnTo>
                    <a:pt x="0" y="10296"/>
                  </a:lnTo>
                  <a:lnTo>
                    <a:pt x="270" y="13564"/>
                  </a:lnTo>
                  <a:lnTo>
                    <a:pt x="815" y="17332"/>
                  </a:lnTo>
                  <a:lnTo>
                    <a:pt x="1356" y="21354"/>
                  </a:lnTo>
                  <a:lnTo>
                    <a:pt x="1493" y="21600"/>
                  </a:lnTo>
                  <a:lnTo>
                    <a:pt x="4346" y="21600"/>
                  </a:lnTo>
                  <a:lnTo>
                    <a:pt x="6791" y="21100"/>
                  </a:lnTo>
                  <a:lnTo>
                    <a:pt x="9099" y="20347"/>
                  </a:lnTo>
                  <a:lnTo>
                    <a:pt x="11411" y="19339"/>
                  </a:lnTo>
                  <a:lnTo>
                    <a:pt x="16165" y="17586"/>
                  </a:lnTo>
                  <a:lnTo>
                    <a:pt x="18473" y="16825"/>
                  </a:lnTo>
                  <a:lnTo>
                    <a:pt x="20918" y="16325"/>
                  </a:lnTo>
                  <a:lnTo>
                    <a:pt x="21055" y="16579"/>
                  </a:lnTo>
                  <a:lnTo>
                    <a:pt x="21326" y="16579"/>
                  </a:lnTo>
                  <a:lnTo>
                    <a:pt x="21600" y="16325"/>
                  </a:lnTo>
                  <a:lnTo>
                    <a:pt x="21600" y="15825"/>
                  </a:lnTo>
                  <a:lnTo>
                    <a:pt x="21326" y="8036"/>
                  </a:lnTo>
                  <a:lnTo>
                    <a:pt x="21055" y="4014"/>
                  </a:lnTo>
                  <a:lnTo>
                    <a:pt x="20648" y="246"/>
                  </a:lnTo>
                  <a:lnTo>
                    <a:pt x="20511" y="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 sz="2400"/>
            </a:p>
          </p:txBody>
        </p:sp>
        <p:sp>
          <p:nvSpPr>
            <p:cNvPr id="732" name="Google Shape;615;p4"/>
            <p:cNvSpPr/>
            <p:nvPr/>
          </p:nvSpPr>
          <p:spPr>
            <a:xfrm>
              <a:off x="1699442" y="313104"/>
              <a:ext cx="138999" cy="2226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873" y="810"/>
                  </a:moveTo>
                  <a:lnTo>
                    <a:pt x="15611" y="1949"/>
                  </a:lnTo>
                  <a:lnTo>
                    <a:pt x="15873" y="3087"/>
                  </a:lnTo>
                  <a:lnTo>
                    <a:pt x="16391" y="5359"/>
                  </a:lnTo>
                  <a:lnTo>
                    <a:pt x="17172" y="7795"/>
                  </a:lnTo>
                  <a:lnTo>
                    <a:pt x="17697" y="10067"/>
                  </a:lnTo>
                  <a:lnTo>
                    <a:pt x="18733" y="15103"/>
                  </a:lnTo>
                  <a:lnTo>
                    <a:pt x="19513" y="19974"/>
                  </a:lnTo>
                  <a:lnTo>
                    <a:pt x="15093" y="20298"/>
                  </a:lnTo>
                  <a:lnTo>
                    <a:pt x="12751" y="20462"/>
                  </a:lnTo>
                  <a:lnTo>
                    <a:pt x="11708" y="20626"/>
                  </a:lnTo>
                  <a:lnTo>
                    <a:pt x="10410" y="20785"/>
                  </a:lnTo>
                  <a:lnTo>
                    <a:pt x="10147" y="18190"/>
                  </a:lnTo>
                  <a:lnTo>
                    <a:pt x="9366" y="15590"/>
                  </a:lnTo>
                  <a:lnTo>
                    <a:pt x="7805" y="10554"/>
                  </a:lnTo>
                  <a:lnTo>
                    <a:pt x="8068" y="10231"/>
                  </a:lnTo>
                  <a:lnTo>
                    <a:pt x="7805" y="9908"/>
                  </a:lnTo>
                  <a:lnTo>
                    <a:pt x="7550" y="9744"/>
                  </a:lnTo>
                  <a:lnTo>
                    <a:pt x="7025" y="9744"/>
                  </a:lnTo>
                  <a:lnTo>
                    <a:pt x="3648" y="10554"/>
                  </a:lnTo>
                  <a:lnTo>
                    <a:pt x="3122" y="8282"/>
                  </a:lnTo>
                  <a:lnTo>
                    <a:pt x="2342" y="6010"/>
                  </a:lnTo>
                  <a:lnTo>
                    <a:pt x="1824" y="4061"/>
                  </a:lnTo>
                  <a:lnTo>
                    <a:pt x="1561" y="3087"/>
                  </a:lnTo>
                  <a:lnTo>
                    <a:pt x="1043" y="2113"/>
                  </a:lnTo>
                  <a:lnTo>
                    <a:pt x="4683" y="1949"/>
                  </a:lnTo>
                  <a:lnTo>
                    <a:pt x="8586" y="1626"/>
                  </a:lnTo>
                  <a:lnTo>
                    <a:pt x="15873" y="810"/>
                  </a:lnTo>
                  <a:close/>
                  <a:moveTo>
                    <a:pt x="15611" y="0"/>
                  </a:moveTo>
                  <a:lnTo>
                    <a:pt x="8331" y="651"/>
                  </a:lnTo>
                  <a:lnTo>
                    <a:pt x="4683" y="974"/>
                  </a:lnTo>
                  <a:lnTo>
                    <a:pt x="1043" y="1626"/>
                  </a:lnTo>
                  <a:lnTo>
                    <a:pt x="781" y="1785"/>
                  </a:lnTo>
                  <a:lnTo>
                    <a:pt x="526" y="1785"/>
                  </a:lnTo>
                  <a:lnTo>
                    <a:pt x="263" y="1949"/>
                  </a:lnTo>
                  <a:lnTo>
                    <a:pt x="0" y="2923"/>
                  </a:lnTo>
                  <a:lnTo>
                    <a:pt x="0" y="4061"/>
                  </a:lnTo>
                  <a:lnTo>
                    <a:pt x="526" y="6169"/>
                  </a:lnTo>
                  <a:lnTo>
                    <a:pt x="1306" y="8605"/>
                  </a:lnTo>
                  <a:lnTo>
                    <a:pt x="1824" y="9908"/>
                  </a:lnTo>
                  <a:lnTo>
                    <a:pt x="2342" y="11041"/>
                  </a:lnTo>
                  <a:lnTo>
                    <a:pt x="2867" y="11369"/>
                  </a:lnTo>
                  <a:lnTo>
                    <a:pt x="3385" y="11205"/>
                  </a:lnTo>
                  <a:lnTo>
                    <a:pt x="3648" y="11205"/>
                  </a:lnTo>
                  <a:lnTo>
                    <a:pt x="6770" y="10718"/>
                  </a:lnTo>
                  <a:lnTo>
                    <a:pt x="7805" y="16077"/>
                  </a:lnTo>
                  <a:lnTo>
                    <a:pt x="8586" y="18836"/>
                  </a:lnTo>
                  <a:lnTo>
                    <a:pt x="9629" y="21436"/>
                  </a:lnTo>
                  <a:lnTo>
                    <a:pt x="9892" y="21600"/>
                  </a:lnTo>
                  <a:lnTo>
                    <a:pt x="10410" y="21600"/>
                  </a:lnTo>
                  <a:lnTo>
                    <a:pt x="10672" y="21272"/>
                  </a:lnTo>
                  <a:lnTo>
                    <a:pt x="11453" y="21436"/>
                  </a:lnTo>
                  <a:lnTo>
                    <a:pt x="12489" y="21436"/>
                  </a:lnTo>
                  <a:lnTo>
                    <a:pt x="14575" y="21272"/>
                  </a:lnTo>
                  <a:lnTo>
                    <a:pt x="19776" y="20949"/>
                  </a:lnTo>
                  <a:lnTo>
                    <a:pt x="20294" y="20949"/>
                  </a:lnTo>
                  <a:lnTo>
                    <a:pt x="20819" y="20785"/>
                  </a:lnTo>
                  <a:lnTo>
                    <a:pt x="21337" y="20626"/>
                  </a:lnTo>
                  <a:lnTo>
                    <a:pt x="21600" y="20298"/>
                  </a:lnTo>
                  <a:lnTo>
                    <a:pt x="21337" y="20138"/>
                  </a:lnTo>
                  <a:lnTo>
                    <a:pt x="20819" y="19974"/>
                  </a:lnTo>
                  <a:lnTo>
                    <a:pt x="20039" y="14939"/>
                  </a:lnTo>
                  <a:lnTo>
                    <a:pt x="18996" y="9908"/>
                  </a:lnTo>
                  <a:lnTo>
                    <a:pt x="18215" y="5195"/>
                  </a:lnTo>
                  <a:lnTo>
                    <a:pt x="17435" y="2759"/>
                  </a:lnTo>
                  <a:lnTo>
                    <a:pt x="16917" y="1626"/>
                  </a:lnTo>
                  <a:lnTo>
                    <a:pt x="16136" y="651"/>
                  </a:lnTo>
                  <a:lnTo>
                    <a:pt x="16391" y="323"/>
                  </a:lnTo>
                  <a:lnTo>
                    <a:pt x="15873" y="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 sz="2400"/>
            </a:p>
          </p:txBody>
        </p:sp>
        <p:sp>
          <p:nvSpPr>
            <p:cNvPr id="733" name="Google Shape;616;p4"/>
            <p:cNvSpPr/>
            <p:nvPr/>
          </p:nvSpPr>
          <p:spPr>
            <a:xfrm>
              <a:off x="113882" y="781914"/>
              <a:ext cx="148995" cy="1205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204" y="3297"/>
                  </a:moveTo>
                  <a:lnTo>
                    <a:pt x="18204" y="6897"/>
                  </a:lnTo>
                  <a:lnTo>
                    <a:pt x="18687" y="10497"/>
                  </a:lnTo>
                  <a:lnTo>
                    <a:pt x="19906" y="17403"/>
                  </a:lnTo>
                  <a:lnTo>
                    <a:pt x="11651" y="19497"/>
                  </a:lnTo>
                  <a:lnTo>
                    <a:pt x="7037" y="20103"/>
                  </a:lnTo>
                  <a:lnTo>
                    <a:pt x="4124" y="20103"/>
                  </a:lnTo>
                  <a:lnTo>
                    <a:pt x="3641" y="15897"/>
                  </a:lnTo>
                  <a:lnTo>
                    <a:pt x="2913" y="11700"/>
                  </a:lnTo>
                  <a:lnTo>
                    <a:pt x="2422" y="8403"/>
                  </a:lnTo>
                  <a:lnTo>
                    <a:pt x="1694" y="5097"/>
                  </a:lnTo>
                  <a:lnTo>
                    <a:pt x="5097" y="4803"/>
                  </a:lnTo>
                  <a:lnTo>
                    <a:pt x="8493" y="4197"/>
                  </a:lnTo>
                  <a:lnTo>
                    <a:pt x="13345" y="3600"/>
                  </a:lnTo>
                  <a:lnTo>
                    <a:pt x="18204" y="3297"/>
                  </a:lnTo>
                  <a:close/>
                  <a:moveTo>
                    <a:pt x="18932" y="0"/>
                  </a:moveTo>
                  <a:lnTo>
                    <a:pt x="18449" y="597"/>
                  </a:lnTo>
                  <a:lnTo>
                    <a:pt x="18449" y="1800"/>
                  </a:lnTo>
                  <a:lnTo>
                    <a:pt x="14073" y="1800"/>
                  </a:lnTo>
                  <a:lnTo>
                    <a:pt x="9704" y="2397"/>
                  </a:lnTo>
                  <a:lnTo>
                    <a:pt x="5580" y="3003"/>
                  </a:lnTo>
                  <a:lnTo>
                    <a:pt x="3396" y="3297"/>
                  </a:lnTo>
                  <a:lnTo>
                    <a:pt x="1456" y="3903"/>
                  </a:lnTo>
                  <a:lnTo>
                    <a:pt x="966" y="3297"/>
                  </a:lnTo>
                  <a:lnTo>
                    <a:pt x="728" y="3297"/>
                  </a:lnTo>
                  <a:lnTo>
                    <a:pt x="238" y="3600"/>
                  </a:lnTo>
                  <a:lnTo>
                    <a:pt x="238" y="4500"/>
                  </a:lnTo>
                  <a:lnTo>
                    <a:pt x="0" y="4500"/>
                  </a:lnTo>
                  <a:lnTo>
                    <a:pt x="0" y="5097"/>
                  </a:lnTo>
                  <a:lnTo>
                    <a:pt x="238" y="5097"/>
                  </a:lnTo>
                  <a:lnTo>
                    <a:pt x="728" y="9000"/>
                  </a:lnTo>
                  <a:lnTo>
                    <a:pt x="1456" y="13197"/>
                  </a:lnTo>
                  <a:lnTo>
                    <a:pt x="2185" y="17100"/>
                  </a:lnTo>
                  <a:lnTo>
                    <a:pt x="2422" y="19203"/>
                  </a:lnTo>
                  <a:lnTo>
                    <a:pt x="3151" y="21003"/>
                  </a:lnTo>
                  <a:lnTo>
                    <a:pt x="3151" y="21297"/>
                  </a:lnTo>
                  <a:lnTo>
                    <a:pt x="3396" y="21600"/>
                  </a:lnTo>
                  <a:lnTo>
                    <a:pt x="3879" y="21297"/>
                  </a:lnTo>
                  <a:lnTo>
                    <a:pt x="8248" y="21600"/>
                  </a:lnTo>
                  <a:lnTo>
                    <a:pt x="12379" y="21297"/>
                  </a:lnTo>
                  <a:lnTo>
                    <a:pt x="16503" y="20397"/>
                  </a:lnTo>
                  <a:lnTo>
                    <a:pt x="20634" y="18900"/>
                  </a:lnTo>
                  <a:lnTo>
                    <a:pt x="20872" y="18900"/>
                  </a:lnTo>
                  <a:lnTo>
                    <a:pt x="21362" y="18597"/>
                  </a:lnTo>
                  <a:lnTo>
                    <a:pt x="21600" y="18303"/>
                  </a:lnTo>
                  <a:lnTo>
                    <a:pt x="21600" y="17697"/>
                  </a:lnTo>
                  <a:lnTo>
                    <a:pt x="20872" y="13197"/>
                  </a:lnTo>
                  <a:lnTo>
                    <a:pt x="20144" y="8403"/>
                  </a:lnTo>
                  <a:lnTo>
                    <a:pt x="19906" y="4500"/>
                  </a:lnTo>
                  <a:lnTo>
                    <a:pt x="19661" y="2397"/>
                  </a:lnTo>
                  <a:lnTo>
                    <a:pt x="19415" y="303"/>
                  </a:lnTo>
                  <a:lnTo>
                    <a:pt x="19178" y="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 sz="2400"/>
            </a:p>
          </p:txBody>
        </p:sp>
        <p:sp>
          <p:nvSpPr>
            <p:cNvPr id="734" name="Google Shape;617;p4"/>
            <p:cNvSpPr/>
            <p:nvPr/>
          </p:nvSpPr>
          <p:spPr>
            <a:xfrm>
              <a:off x="53609" y="363332"/>
              <a:ext cx="117167" cy="770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822" y="2343"/>
                  </a:moveTo>
                  <a:lnTo>
                    <a:pt x="18822" y="5634"/>
                  </a:lnTo>
                  <a:lnTo>
                    <a:pt x="19134" y="8450"/>
                  </a:lnTo>
                  <a:lnTo>
                    <a:pt x="19446" y="12201"/>
                  </a:lnTo>
                  <a:lnTo>
                    <a:pt x="19748" y="15492"/>
                  </a:lnTo>
                  <a:lnTo>
                    <a:pt x="11112" y="17375"/>
                  </a:lnTo>
                  <a:lnTo>
                    <a:pt x="6482" y="18783"/>
                  </a:lnTo>
                  <a:lnTo>
                    <a:pt x="2154" y="20192"/>
                  </a:lnTo>
                  <a:lnTo>
                    <a:pt x="2466" y="18309"/>
                  </a:lnTo>
                  <a:lnTo>
                    <a:pt x="2154" y="15966"/>
                  </a:lnTo>
                  <a:lnTo>
                    <a:pt x="1852" y="11741"/>
                  </a:lnTo>
                  <a:lnTo>
                    <a:pt x="1540" y="8450"/>
                  </a:lnTo>
                  <a:lnTo>
                    <a:pt x="1229" y="5634"/>
                  </a:lnTo>
                  <a:lnTo>
                    <a:pt x="4006" y="5634"/>
                  </a:lnTo>
                  <a:lnTo>
                    <a:pt x="7096" y="4699"/>
                  </a:lnTo>
                  <a:lnTo>
                    <a:pt x="12652" y="3751"/>
                  </a:lnTo>
                  <a:lnTo>
                    <a:pt x="15118" y="2817"/>
                  </a:lnTo>
                  <a:lnTo>
                    <a:pt x="16668" y="2343"/>
                  </a:lnTo>
                  <a:lnTo>
                    <a:pt x="17896" y="2343"/>
                  </a:lnTo>
                  <a:lnTo>
                    <a:pt x="18208" y="2817"/>
                  </a:lnTo>
                  <a:lnTo>
                    <a:pt x="18822" y="2343"/>
                  </a:lnTo>
                  <a:close/>
                  <a:moveTo>
                    <a:pt x="16356" y="0"/>
                  </a:moveTo>
                  <a:lnTo>
                    <a:pt x="14192" y="474"/>
                  </a:lnTo>
                  <a:lnTo>
                    <a:pt x="9562" y="1883"/>
                  </a:lnTo>
                  <a:lnTo>
                    <a:pt x="5244" y="2817"/>
                  </a:lnTo>
                  <a:lnTo>
                    <a:pt x="2778" y="3291"/>
                  </a:lnTo>
                  <a:lnTo>
                    <a:pt x="926" y="4225"/>
                  </a:lnTo>
                  <a:lnTo>
                    <a:pt x="614" y="4225"/>
                  </a:lnTo>
                  <a:lnTo>
                    <a:pt x="614" y="4699"/>
                  </a:lnTo>
                  <a:lnTo>
                    <a:pt x="0" y="5159"/>
                  </a:lnTo>
                  <a:lnTo>
                    <a:pt x="303" y="5159"/>
                  </a:lnTo>
                  <a:lnTo>
                    <a:pt x="303" y="8450"/>
                  </a:lnTo>
                  <a:lnTo>
                    <a:pt x="614" y="11741"/>
                  </a:lnTo>
                  <a:lnTo>
                    <a:pt x="614" y="16427"/>
                  </a:lnTo>
                  <a:lnTo>
                    <a:pt x="926" y="18783"/>
                  </a:lnTo>
                  <a:lnTo>
                    <a:pt x="1540" y="20652"/>
                  </a:lnTo>
                  <a:lnTo>
                    <a:pt x="1852" y="21126"/>
                  </a:lnTo>
                  <a:lnTo>
                    <a:pt x="1852" y="21600"/>
                  </a:lnTo>
                  <a:lnTo>
                    <a:pt x="2154" y="21600"/>
                  </a:lnTo>
                  <a:lnTo>
                    <a:pt x="6784" y="21126"/>
                  </a:lnTo>
                  <a:lnTo>
                    <a:pt x="11414" y="20192"/>
                  </a:lnTo>
                  <a:lnTo>
                    <a:pt x="20674" y="17375"/>
                  </a:lnTo>
                  <a:lnTo>
                    <a:pt x="20986" y="17835"/>
                  </a:lnTo>
                  <a:lnTo>
                    <a:pt x="20986" y="17375"/>
                  </a:lnTo>
                  <a:lnTo>
                    <a:pt x="21600" y="16901"/>
                  </a:lnTo>
                  <a:lnTo>
                    <a:pt x="21600" y="15492"/>
                  </a:lnTo>
                  <a:lnTo>
                    <a:pt x="21297" y="15018"/>
                  </a:lnTo>
                  <a:lnTo>
                    <a:pt x="20986" y="11741"/>
                  </a:lnTo>
                  <a:lnTo>
                    <a:pt x="20371" y="8450"/>
                  </a:lnTo>
                  <a:lnTo>
                    <a:pt x="20060" y="4225"/>
                  </a:lnTo>
                  <a:lnTo>
                    <a:pt x="19748" y="2343"/>
                  </a:lnTo>
                  <a:lnTo>
                    <a:pt x="19134" y="934"/>
                  </a:lnTo>
                  <a:lnTo>
                    <a:pt x="18520" y="474"/>
                  </a:lnTo>
                  <a:lnTo>
                    <a:pt x="16356" y="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 sz="2400"/>
            </a:p>
          </p:txBody>
        </p:sp>
        <p:sp>
          <p:nvSpPr>
            <p:cNvPr id="735" name="Google Shape;618;p4"/>
            <p:cNvSpPr/>
            <p:nvPr/>
          </p:nvSpPr>
          <p:spPr>
            <a:xfrm>
              <a:off x="1567209" y="776891"/>
              <a:ext cx="20093" cy="301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382" y="0"/>
                  </a:moveTo>
                  <a:lnTo>
                    <a:pt x="10800" y="1212"/>
                  </a:lnTo>
                  <a:lnTo>
                    <a:pt x="3582" y="4812"/>
                  </a:lnTo>
                  <a:lnTo>
                    <a:pt x="0" y="8412"/>
                  </a:lnTo>
                  <a:lnTo>
                    <a:pt x="0" y="14400"/>
                  </a:lnTo>
                  <a:lnTo>
                    <a:pt x="1764" y="15612"/>
                  </a:lnTo>
                  <a:lnTo>
                    <a:pt x="3582" y="15612"/>
                  </a:lnTo>
                  <a:lnTo>
                    <a:pt x="5400" y="14400"/>
                  </a:lnTo>
                  <a:lnTo>
                    <a:pt x="7164" y="16788"/>
                  </a:lnTo>
                  <a:lnTo>
                    <a:pt x="14382" y="20388"/>
                  </a:lnTo>
                  <a:lnTo>
                    <a:pt x="17964" y="21600"/>
                  </a:lnTo>
                  <a:lnTo>
                    <a:pt x="19782" y="20388"/>
                  </a:lnTo>
                  <a:lnTo>
                    <a:pt x="21600" y="18000"/>
                  </a:lnTo>
                  <a:lnTo>
                    <a:pt x="14382" y="13188"/>
                  </a:lnTo>
                  <a:lnTo>
                    <a:pt x="8982" y="10800"/>
                  </a:lnTo>
                  <a:lnTo>
                    <a:pt x="16200" y="5988"/>
                  </a:lnTo>
                  <a:lnTo>
                    <a:pt x="17964" y="3600"/>
                  </a:lnTo>
                  <a:lnTo>
                    <a:pt x="17964" y="2388"/>
                  </a:lnTo>
                  <a:lnTo>
                    <a:pt x="14382" y="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 sz="2400"/>
            </a:p>
          </p:txBody>
        </p:sp>
        <p:sp>
          <p:nvSpPr>
            <p:cNvPr id="736" name="Google Shape;619;p4"/>
            <p:cNvSpPr/>
            <p:nvPr/>
          </p:nvSpPr>
          <p:spPr>
            <a:xfrm>
              <a:off x="-2" y="-1"/>
              <a:ext cx="1908761" cy="10799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293" y="301"/>
                  </a:moveTo>
                  <a:lnTo>
                    <a:pt x="20387" y="1239"/>
                  </a:lnTo>
                  <a:lnTo>
                    <a:pt x="20482" y="2210"/>
                  </a:lnTo>
                  <a:lnTo>
                    <a:pt x="20691" y="4119"/>
                  </a:lnTo>
                  <a:lnTo>
                    <a:pt x="20899" y="6397"/>
                  </a:lnTo>
                  <a:lnTo>
                    <a:pt x="21069" y="8673"/>
                  </a:lnTo>
                  <a:lnTo>
                    <a:pt x="21221" y="10850"/>
                  </a:lnTo>
                  <a:lnTo>
                    <a:pt x="21354" y="13027"/>
                  </a:lnTo>
                  <a:lnTo>
                    <a:pt x="21392" y="14032"/>
                  </a:lnTo>
                  <a:lnTo>
                    <a:pt x="21429" y="15070"/>
                  </a:lnTo>
                  <a:lnTo>
                    <a:pt x="21449" y="15338"/>
                  </a:lnTo>
                  <a:lnTo>
                    <a:pt x="21429" y="15706"/>
                  </a:lnTo>
                  <a:lnTo>
                    <a:pt x="21410" y="15874"/>
                  </a:lnTo>
                  <a:lnTo>
                    <a:pt x="21392" y="16007"/>
                  </a:lnTo>
                  <a:lnTo>
                    <a:pt x="21335" y="16141"/>
                  </a:lnTo>
                  <a:lnTo>
                    <a:pt x="21240" y="16208"/>
                  </a:lnTo>
                  <a:lnTo>
                    <a:pt x="21145" y="16242"/>
                  </a:lnTo>
                  <a:lnTo>
                    <a:pt x="21069" y="16308"/>
                  </a:lnTo>
                  <a:lnTo>
                    <a:pt x="16143" y="17514"/>
                  </a:lnTo>
                  <a:lnTo>
                    <a:pt x="11217" y="18753"/>
                  </a:lnTo>
                  <a:lnTo>
                    <a:pt x="8716" y="19390"/>
                  </a:lnTo>
                  <a:lnTo>
                    <a:pt x="6215" y="20093"/>
                  </a:lnTo>
                  <a:lnTo>
                    <a:pt x="3733" y="20863"/>
                  </a:lnTo>
                  <a:lnTo>
                    <a:pt x="2406" y="21299"/>
                  </a:lnTo>
                  <a:lnTo>
                    <a:pt x="2141" y="21365"/>
                  </a:lnTo>
                  <a:lnTo>
                    <a:pt x="1876" y="21433"/>
                  </a:lnTo>
                  <a:lnTo>
                    <a:pt x="1743" y="21433"/>
                  </a:lnTo>
                  <a:lnTo>
                    <a:pt x="1611" y="21399"/>
                  </a:lnTo>
                  <a:lnTo>
                    <a:pt x="1478" y="21332"/>
                  </a:lnTo>
                  <a:lnTo>
                    <a:pt x="1364" y="21198"/>
                  </a:lnTo>
                  <a:lnTo>
                    <a:pt x="1156" y="19256"/>
                  </a:lnTo>
                  <a:lnTo>
                    <a:pt x="985" y="17313"/>
                  </a:lnTo>
                  <a:lnTo>
                    <a:pt x="815" y="15404"/>
                  </a:lnTo>
                  <a:lnTo>
                    <a:pt x="663" y="13429"/>
                  </a:lnTo>
                  <a:lnTo>
                    <a:pt x="379" y="9578"/>
                  </a:lnTo>
                  <a:lnTo>
                    <a:pt x="246" y="7703"/>
                  </a:lnTo>
                  <a:lnTo>
                    <a:pt x="171" y="6731"/>
                  </a:lnTo>
                  <a:lnTo>
                    <a:pt x="57" y="5827"/>
                  </a:lnTo>
                  <a:lnTo>
                    <a:pt x="2577" y="5091"/>
                  </a:lnTo>
                  <a:lnTo>
                    <a:pt x="5116" y="4420"/>
                  </a:lnTo>
                  <a:lnTo>
                    <a:pt x="10175" y="3181"/>
                  </a:lnTo>
                  <a:lnTo>
                    <a:pt x="12714" y="2512"/>
                  </a:lnTo>
                  <a:lnTo>
                    <a:pt x="15253" y="1842"/>
                  </a:lnTo>
                  <a:lnTo>
                    <a:pt x="17773" y="1105"/>
                  </a:lnTo>
                  <a:lnTo>
                    <a:pt x="19042" y="703"/>
                  </a:lnTo>
                  <a:lnTo>
                    <a:pt x="20293" y="301"/>
                  </a:lnTo>
                  <a:close/>
                  <a:moveTo>
                    <a:pt x="20311" y="0"/>
                  </a:moveTo>
                  <a:lnTo>
                    <a:pt x="20274" y="34"/>
                  </a:lnTo>
                  <a:lnTo>
                    <a:pt x="20274" y="100"/>
                  </a:lnTo>
                  <a:lnTo>
                    <a:pt x="19023" y="536"/>
                  </a:lnTo>
                  <a:lnTo>
                    <a:pt x="16484" y="1272"/>
                  </a:lnTo>
                  <a:lnTo>
                    <a:pt x="15233" y="1641"/>
                  </a:lnTo>
                  <a:lnTo>
                    <a:pt x="12695" y="2277"/>
                  </a:lnTo>
                  <a:lnTo>
                    <a:pt x="10156" y="2913"/>
                  </a:lnTo>
                  <a:lnTo>
                    <a:pt x="7617" y="3516"/>
                  </a:lnTo>
                  <a:lnTo>
                    <a:pt x="5078" y="4153"/>
                  </a:lnTo>
                  <a:lnTo>
                    <a:pt x="3809" y="4521"/>
                  </a:lnTo>
                  <a:lnTo>
                    <a:pt x="2558" y="4889"/>
                  </a:lnTo>
                  <a:lnTo>
                    <a:pt x="1289" y="5258"/>
                  </a:lnTo>
                  <a:lnTo>
                    <a:pt x="38" y="5693"/>
                  </a:lnTo>
                  <a:lnTo>
                    <a:pt x="19" y="5693"/>
                  </a:lnTo>
                  <a:lnTo>
                    <a:pt x="0" y="5726"/>
                  </a:lnTo>
                  <a:lnTo>
                    <a:pt x="19" y="5794"/>
                  </a:lnTo>
                  <a:lnTo>
                    <a:pt x="38" y="6731"/>
                  </a:lnTo>
                  <a:lnTo>
                    <a:pt x="95" y="7703"/>
                  </a:lnTo>
                  <a:lnTo>
                    <a:pt x="246" y="9578"/>
                  </a:lnTo>
                  <a:lnTo>
                    <a:pt x="568" y="13696"/>
                  </a:lnTo>
                  <a:lnTo>
                    <a:pt x="682" y="15505"/>
                  </a:lnTo>
                  <a:lnTo>
                    <a:pt x="834" y="17347"/>
                  </a:lnTo>
                  <a:lnTo>
                    <a:pt x="985" y="19155"/>
                  </a:lnTo>
                  <a:lnTo>
                    <a:pt x="1080" y="20025"/>
                  </a:lnTo>
                  <a:lnTo>
                    <a:pt x="1213" y="20930"/>
                  </a:lnTo>
                  <a:lnTo>
                    <a:pt x="1175" y="20963"/>
                  </a:lnTo>
                  <a:lnTo>
                    <a:pt x="1156" y="20997"/>
                  </a:lnTo>
                  <a:lnTo>
                    <a:pt x="1156" y="21030"/>
                  </a:lnTo>
                  <a:lnTo>
                    <a:pt x="1250" y="21232"/>
                  </a:lnTo>
                  <a:lnTo>
                    <a:pt x="1250" y="21265"/>
                  </a:lnTo>
                  <a:lnTo>
                    <a:pt x="1270" y="21299"/>
                  </a:lnTo>
                  <a:lnTo>
                    <a:pt x="1307" y="21332"/>
                  </a:lnTo>
                  <a:lnTo>
                    <a:pt x="1402" y="21466"/>
                  </a:lnTo>
                  <a:lnTo>
                    <a:pt x="1516" y="21533"/>
                  </a:lnTo>
                  <a:lnTo>
                    <a:pt x="1648" y="21600"/>
                  </a:lnTo>
                  <a:lnTo>
                    <a:pt x="2028" y="21600"/>
                  </a:lnTo>
                  <a:lnTo>
                    <a:pt x="2293" y="21533"/>
                  </a:lnTo>
                  <a:lnTo>
                    <a:pt x="3619" y="21132"/>
                  </a:lnTo>
                  <a:lnTo>
                    <a:pt x="4926" y="20696"/>
                  </a:lnTo>
                  <a:lnTo>
                    <a:pt x="6291" y="20294"/>
                  </a:lnTo>
                  <a:lnTo>
                    <a:pt x="7636" y="19892"/>
                  </a:lnTo>
                  <a:lnTo>
                    <a:pt x="10364" y="19189"/>
                  </a:lnTo>
                  <a:lnTo>
                    <a:pt x="15670" y="17849"/>
                  </a:lnTo>
                  <a:lnTo>
                    <a:pt x="20975" y="16543"/>
                  </a:lnTo>
                  <a:lnTo>
                    <a:pt x="21012" y="16610"/>
                  </a:lnTo>
                  <a:lnTo>
                    <a:pt x="21032" y="16610"/>
                  </a:lnTo>
                  <a:lnTo>
                    <a:pt x="21050" y="16577"/>
                  </a:lnTo>
                  <a:lnTo>
                    <a:pt x="21126" y="16543"/>
                  </a:lnTo>
                  <a:lnTo>
                    <a:pt x="21183" y="16477"/>
                  </a:lnTo>
                  <a:lnTo>
                    <a:pt x="21240" y="16477"/>
                  </a:lnTo>
                  <a:lnTo>
                    <a:pt x="21278" y="16443"/>
                  </a:lnTo>
                  <a:lnTo>
                    <a:pt x="21354" y="16409"/>
                  </a:lnTo>
                  <a:lnTo>
                    <a:pt x="21429" y="16342"/>
                  </a:lnTo>
                  <a:lnTo>
                    <a:pt x="21505" y="16242"/>
                  </a:lnTo>
                  <a:lnTo>
                    <a:pt x="21543" y="16075"/>
                  </a:lnTo>
                  <a:lnTo>
                    <a:pt x="21562" y="15874"/>
                  </a:lnTo>
                  <a:lnTo>
                    <a:pt x="21581" y="15639"/>
                  </a:lnTo>
                  <a:lnTo>
                    <a:pt x="21600" y="15203"/>
                  </a:lnTo>
                  <a:lnTo>
                    <a:pt x="21562" y="14299"/>
                  </a:lnTo>
                  <a:lnTo>
                    <a:pt x="21505" y="13094"/>
                  </a:lnTo>
                  <a:lnTo>
                    <a:pt x="21429" y="11854"/>
                  </a:lnTo>
                  <a:lnTo>
                    <a:pt x="21278" y="9443"/>
                  </a:lnTo>
                  <a:lnTo>
                    <a:pt x="20899" y="4822"/>
                  </a:lnTo>
                  <a:lnTo>
                    <a:pt x="20671" y="2411"/>
                  </a:lnTo>
                  <a:lnTo>
                    <a:pt x="20539" y="1206"/>
                  </a:lnTo>
                  <a:lnTo>
                    <a:pt x="20444" y="637"/>
                  </a:lnTo>
                  <a:lnTo>
                    <a:pt x="20368" y="34"/>
                  </a:lnTo>
                  <a:lnTo>
                    <a:pt x="20330" y="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 sz="2400"/>
            </a:p>
          </p:txBody>
        </p:sp>
        <p:sp>
          <p:nvSpPr>
            <p:cNvPr id="737" name="Google Shape;620;p4"/>
            <p:cNvSpPr/>
            <p:nvPr/>
          </p:nvSpPr>
          <p:spPr>
            <a:xfrm>
              <a:off x="61964" y="436983"/>
              <a:ext cx="115526" cy="1255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160" y="1728"/>
                  </a:moveTo>
                  <a:lnTo>
                    <a:pt x="18160" y="5475"/>
                  </a:lnTo>
                  <a:lnTo>
                    <a:pt x="18466" y="9504"/>
                  </a:lnTo>
                  <a:lnTo>
                    <a:pt x="19099" y="13542"/>
                  </a:lnTo>
                  <a:lnTo>
                    <a:pt x="20038" y="17280"/>
                  </a:lnTo>
                  <a:lnTo>
                    <a:pt x="20345" y="17571"/>
                  </a:lnTo>
                  <a:lnTo>
                    <a:pt x="20038" y="17571"/>
                  </a:lnTo>
                  <a:lnTo>
                    <a:pt x="16281" y="17862"/>
                  </a:lnTo>
                  <a:lnTo>
                    <a:pt x="12525" y="18435"/>
                  </a:lnTo>
                  <a:lnTo>
                    <a:pt x="8768" y="18726"/>
                  </a:lnTo>
                  <a:lnTo>
                    <a:pt x="4696" y="19008"/>
                  </a:lnTo>
                  <a:lnTo>
                    <a:pt x="3134" y="11523"/>
                  </a:lnTo>
                  <a:lnTo>
                    <a:pt x="1562" y="3456"/>
                  </a:lnTo>
                  <a:lnTo>
                    <a:pt x="5635" y="3456"/>
                  </a:lnTo>
                  <a:lnTo>
                    <a:pt x="10014" y="3174"/>
                  </a:lnTo>
                  <a:lnTo>
                    <a:pt x="18160" y="1728"/>
                  </a:lnTo>
                  <a:close/>
                  <a:moveTo>
                    <a:pt x="18160" y="0"/>
                  </a:moveTo>
                  <a:lnTo>
                    <a:pt x="9707" y="1155"/>
                  </a:lnTo>
                  <a:lnTo>
                    <a:pt x="5319" y="1728"/>
                  </a:lnTo>
                  <a:lnTo>
                    <a:pt x="939" y="2592"/>
                  </a:lnTo>
                  <a:lnTo>
                    <a:pt x="623" y="2592"/>
                  </a:lnTo>
                  <a:lnTo>
                    <a:pt x="623" y="3174"/>
                  </a:lnTo>
                  <a:lnTo>
                    <a:pt x="316" y="3174"/>
                  </a:lnTo>
                  <a:lnTo>
                    <a:pt x="0" y="3456"/>
                  </a:lnTo>
                  <a:lnTo>
                    <a:pt x="316" y="8067"/>
                  </a:lnTo>
                  <a:lnTo>
                    <a:pt x="1255" y="12387"/>
                  </a:lnTo>
                  <a:lnTo>
                    <a:pt x="2194" y="16998"/>
                  </a:lnTo>
                  <a:lnTo>
                    <a:pt x="3440" y="21027"/>
                  </a:lnTo>
                  <a:lnTo>
                    <a:pt x="3757" y="21600"/>
                  </a:lnTo>
                  <a:lnTo>
                    <a:pt x="4380" y="21600"/>
                  </a:lnTo>
                  <a:lnTo>
                    <a:pt x="5012" y="21318"/>
                  </a:lnTo>
                  <a:lnTo>
                    <a:pt x="5319" y="20736"/>
                  </a:lnTo>
                  <a:lnTo>
                    <a:pt x="5012" y="20163"/>
                  </a:lnTo>
                  <a:lnTo>
                    <a:pt x="8768" y="20454"/>
                  </a:lnTo>
                  <a:lnTo>
                    <a:pt x="12832" y="20163"/>
                  </a:lnTo>
                  <a:lnTo>
                    <a:pt x="16588" y="19590"/>
                  </a:lnTo>
                  <a:lnTo>
                    <a:pt x="20345" y="18726"/>
                  </a:lnTo>
                  <a:lnTo>
                    <a:pt x="20661" y="18144"/>
                  </a:lnTo>
                  <a:lnTo>
                    <a:pt x="20661" y="17862"/>
                  </a:lnTo>
                  <a:lnTo>
                    <a:pt x="21284" y="17571"/>
                  </a:lnTo>
                  <a:lnTo>
                    <a:pt x="21600" y="16998"/>
                  </a:lnTo>
                  <a:lnTo>
                    <a:pt x="21284" y="13251"/>
                  </a:lnTo>
                  <a:lnTo>
                    <a:pt x="20661" y="9222"/>
                  </a:lnTo>
                  <a:lnTo>
                    <a:pt x="19722" y="5184"/>
                  </a:lnTo>
                  <a:lnTo>
                    <a:pt x="19099" y="1446"/>
                  </a:lnTo>
                  <a:lnTo>
                    <a:pt x="19099" y="582"/>
                  </a:lnTo>
                  <a:lnTo>
                    <a:pt x="18783" y="291"/>
                  </a:lnTo>
                  <a:lnTo>
                    <a:pt x="18160" y="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 sz="2400"/>
            </a:p>
          </p:txBody>
        </p:sp>
        <p:sp>
          <p:nvSpPr>
            <p:cNvPr id="738" name="Google Shape;621;p4"/>
            <p:cNvSpPr/>
            <p:nvPr/>
          </p:nvSpPr>
          <p:spPr>
            <a:xfrm>
              <a:off x="98814" y="663058"/>
              <a:ext cx="205936" cy="1255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493" y="1437"/>
                  </a:moveTo>
                  <a:lnTo>
                    <a:pt x="19315" y="2874"/>
                  </a:lnTo>
                  <a:lnTo>
                    <a:pt x="19493" y="4029"/>
                  </a:lnTo>
                  <a:lnTo>
                    <a:pt x="19670" y="6912"/>
                  </a:lnTo>
                  <a:lnTo>
                    <a:pt x="20369" y="14970"/>
                  </a:lnTo>
                  <a:lnTo>
                    <a:pt x="15982" y="15834"/>
                  </a:lnTo>
                  <a:lnTo>
                    <a:pt x="11590" y="16698"/>
                  </a:lnTo>
                  <a:lnTo>
                    <a:pt x="7021" y="17853"/>
                  </a:lnTo>
                  <a:lnTo>
                    <a:pt x="4741" y="18717"/>
                  </a:lnTo>
                  <a:lnTo>
                    <a:pt x="3510" y="19290"/>
                  </a:lnTo>
                  <a:lnTo>
                    <a:pt x="2634" y="20154"/>
                  </a:lnTo>
                  <a:lnTo>
                    <a:pt x="1753" y="11805"/>
                  </a:lnTo>
                  <a:lnTo>
                    <a:pt x="1403" y="8640"/>
                  </a:lnTo>
                  <a:lnTo>
                    <a:pt x="1226" y="6912"/>
                  </a:lnTo>
                  <a:lnTo>
                    <a:pt x="876" y="5466"/>
                  </a:lnTo>
                  <a:lnTo>
                    <a:pt x="5440" y="4029"/>
                  </a:lnTo>
                  <a:lnTo>
                    <a:pt x="10182" y="3165"/>
                  </a:lnTo>
                  <a:lnTo>
                    <a:pt x="19493" y="1437"/>
                  </a:lnTo>
                  <a:close/>
                  <a:moveTo>
                    <a:pt x="17036" y="0"/>
                  </a:moveTo>
                  <a:lnTo>
                    <a:pt x="14224" y="573"/>
                  </a:lnTo>
                  <a:lnTo>
                    <a:pt x="8779" y="1728"/>
                  </a:lnTo>
                  <a:lnTo>
                    <a:pt x="4564" y="2592"/>
                  </a:lnTo>
                  <a:lnTo>
                    <a:pt x="2457" y="3456"/>
                  </a:lnTo>
                  <a:lnTo>
                    <a:pt x="1403" y="4029"/>
                  </a:lnTo>
                  <a:lnTo>
                    <a:pt x="699" y="4893"/>
                  </a:lnTo>
                  <a:lnTo>
                    <a:pt x="527" y="4320"/>
                  </a:lnTo>
                  <a:lnTo>
                    <a:pt x="349" y="4602"/>
                  </a:lnTo>
                  <a:lnTo>
                    <a:pt x="0" y="6048"/>
                  </a:lnTo>
                  <a:lnTo>
                    <a:pt x="172" y="7776"/>
                  </a:lnTo>
                  <a:lnTo>
                    <a:pt x="527" y="10941"/>
                  </a:lnTo>
                  <a:lnTo>
                    <a:pt x="1580" y="20736"/>
                  </a:lnTo>
                  <a:lnTo>
                    <a:pt x="1753" y="21309"/>
                  </a:lnTo>
                  <a:lnTo>
                    <a:pt x="2107" y="21600"/>
                  </a:lnTo>
                  <a:lnTo>
                    <a:pt x="2457" y="21309"/>
                  </a:lnTo>
                  <a:lnTo>
                    <a:pt x="2634" y="20736"/>
                  </a:lnTo>
                  <a:lnTo>
                    <a:pt x="2634" y="20445"/>
                  </a:lnTo>
                  <a:lnTo>
                    <a:pt x="4564" y="20445"/>
                  </a:lnTo>
                  <a:lnTo>
                    <a:pt x="6494" y="19872"/>
                  </a:lnTo>
                  <a:lnTo>
                    <a:pt x="10537" y="18426"/>
                  </a:lnTo>
                  <a:lnTo>
                    <a:pt x="15628" y="17280"/>
                  </a:lnTo>
                  <a:lnTo>
                    <a:pt x="20724" y="16416"/>
                  </a:lnTo>
                  <a:lnTo>
                    <a:pt x="20724" y="16989"/>
                  </a:lnTo>
                  <a:lnTo>
                    <a:pt x="20896" y="17280"/>
                  </a:lnTo>
                  <a:lnTo>
                    <a:pt x="21251" y="17562"/>
                  </a:lnTo>
                  <a:lnTo>
                    <a:pt x="21423" y="17280"/>
                  </a:lnTo>
                  <a:lnTo>
                    <a:pt x="21600" y="16698"/>
                  </a:lnTo>
                  <a:lnTo>
                    <a:pt x="21251" y="12378"/>
                  </a:lnTo>
                  <a:lnTo>
                    <a:pt x="20896" y="7776"/>
                  </a:lnTo>
                  <a:lnTo>
                    <a:pt x="20724" y="4602"/>
                  </a:lnTo>
                  <a:lnTo>
                    <a:pt x="20546" y="2874"/>
                  </a:lnTo>
                  <a:lnTo>
                    <a:pt x="20020" y="1146"/>
                  </a:lnTo>
                  <a:lnTo>
                    <a:pt x="20197" y="864"/>
                  </a:lnTo>
                  <a:lnTo>
                    <a:pt x="20197" y="282"/>
                  </a:lnTo>
                  <a:lnTo>
                    <a:pt x="20020" y="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 sz="2400"/>
            </a:p>
          </p:txBody>
        </p:sp>
        <p:sp>
          <p:nvSpPr>
            <p:cNvPr id="739" name="Google Shape;622;p4"/>
            <p:cNvSpPr/>
            <p:nvPr/>
          </p:nvSpPr>
          <p:spPr>
            <a:xfrm>
              <a:off x="78723" y="542461"/>
              <a:ext cx="179132" cy="1256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177" y="2882"/>
                  </a:moveTo>
                  <a:lnTo>
                    <a:pt x="19783" y="10364"/>
                  </a:lnTo>
                  <a:lnTo>
                    <a:pt x="19987" y="13536"/>
                  </a:lnTo>
                  <a:lnTo>
                    <a:pt x="20191" y="16991"/>
                  </a:lnTo>
                  <a:lnTo>
                    <a:pt x="19585" y="16410"/>
                  </a:lnTo>
                  <a:lnTo>
                    <a:pt x="17360" y="16410"/>
                  </a:lnTo>
                  <a:lnTo>
                    <a:pt x="14536" y="17273"/>
                  </a:lnTo>
                  <a:lnTo>
                    <a:pt x="8881" y="19291"/>
                  </a:lnTo>
                  <a:lnTo>
                    <a:pt x="7466" y="19582"/>
                  </a:lnTo>
                  <a:lnTo>
                    <a:pt x="5853" y="19582"/>
                  </a:lnTo>
                  <a:lnTo>
                    <a:pt x="4240" y="19873"/>
                  </a:lnTo>
                  <a:lnTo>
                    <a:pt x="2824" y="20446"/>
                  </a:lnTo>
                  <a:lnTo>
                    <a:pt x="2015" y="16410"/>
                  </a:lnTo>
                  <a:lnTo>
                    <a:pt x="1409" y="12382"/>
                  </a:lnTo>
                  <a:lnTo>
                    <a:pt x="1211" y="9218"/>
                  </a:lnTo>
                  <a:lnTo>
                    <a:pt x="1211" y="7491"/>
                  </a:lnTo>
                  <a:lnTo>
                    <a:pt x="804" y="6046"/>
                  </a:lnTo>
                  <a:lnTo>
                    <a:pt x="1007" y="6046"/>
                  </a:lnTo>
                  <a:lnTo>
                    <a:pt x="3028" y="5182"/>
                  </a:lnTo>
                  <a:lnTo>
                    <a:pt x="5043" y="4609"/>
                  </a:lnTo>
                  <a:lnTo>
                    <a:pt x="9283" y="4036"/>
                  </a:lnTo>
                  <a:lnTo>
                    <a:pt x="14128" y="3172"/>
                  </a:lnTo>
                  <a:lnTo>
                    <a:pt x="19177" y="2882"/>
                  </a:lnTo>
                  <a:close/>
                  <a:moveTo>
                    <a:pt x="19381" y="0"/>
                  </a:moveTo>
                  <a:lnTo>
                    <a:pt x="18973" y="291"/>
                  </a:lnTo>
                  <a:lnTo>
                    <a:pt x="18973" y="1445"/>
                  </a:lnTo>
                  <a:lnTo>
                    <a:pt x="14734" y="1727"/>
                  </a:lnTo>
                  <a:lnTo>
                    <a:pt x="10494" y="2309"/>
                  </a:lnTo>
                  <a:lnTo>
                    <a:pt x="5649" y="2882"/>
                  </a:lnTo>
                  <a:lnTo>
                    <a:pt x="3226" y="3745"/>
                  </a:lnTo>
                  <a:lnTo>
                    <a:pt x="1007" y="4609"/>
                  </a:lnTo>
                  <a:lnTo>
                    <a:pt x="804" y="5182"/>
                  </a:lnTo>
                  <a:lnTo>
                    <a:pt x="804" y="5763"/>
                  </a:lnTo>
                  <a:lnTo>
                    <a:pt x="606" y="5182"/>
                  </a:lnTo>
                  <a:lnTo>
                    <a:pt x="402" y="5182"/>
                  </a:lnTo>
                  <a:lnTo>
                    <a:pt x="198" y="6046"/>
                  </a:lnTo>
                  <a:lnTo>
                    <a:pt x="0" y="6909"/>
                  </a:lnTo>
                  <a:lnTo>
                    <a:pt x="0" y="8927"/>
                  </a:lnTo>
                  <a:lnTo>
                    <a:pt x="402" y="12673"/>
                  </a:lnTo>
                  <a:lnTo>
                    <a:pt x="1007" y="16991"/>
                  </a:lnTo>
                  <a:lnTo>
                    <a:pt x="1817" y="21019"/>
                  </a:lnTo>
                  <a:lnTo>
                    <a:pt x="2015" y="21600"/>
                  </a:lnTo>
                  <a:lnTo>
                    <a:pt x="2423" y="21600"/>
                  </a:lnTo>
                  <a:lnTo>
                    <a:pt x="2824" y="21309"/>
                  </a:lnTo>
                  <a:lnTo>
                    <a:pt x="2824" y="20736"/>
                  </a:lnTo>
                  <a:lnTo>
                    <a:pt x="5043" y="21309"/>
                  </a:lnTo>
                  <a:lnTo>
                    <a:pt x="7064" y="21019"/>
                  </a:lnTo>
                  <a:lnTo>
                    <a:pt x="9283" y="20736"/>
                  </a:lnTo>
                  <a:lnTo>
                    <a:pt x="11304" y="20155"/>
                  </a:lnTo>
                  <a:lnTo>
                    <a:pt x="13726" y="19291"/>
                  </a:lnTo>
                  <a:lnTo>
                    <a:pt x="15945" y="18718"/>
                  </a:lnTo>
                  <a:lnTo>
                    <a:pt x="18170" y="18428"/>
                  </a:lnTo>
                  <a:lnTo>
                    <a:pt x="20593" y="18428"/>
                  </a:lnTo>
                  <a:lnTo>
                    <a:pt x="20593" y="18718"/>
                  </a:lnTo>
                  <a:lnTo>
                    <a:pt x="21198" y="18718"/>
                  </a:lnTo>
                  <a:lnTo>
                    <a:pt x="21402" y="18137"/>
                  </a:lnTo>
                  <a:lnTo>
                    <a:pt x="21600" y="16127"/>
                  </a:lnTo>
                  <a:lnTo>
                    <a:pt x="21600" y="14109"/>
                  </a:lnTo>
                  <a:lnTo>
                    <a:pt x="21198" y="10082"/>
                  </a:lnTo>
                  <a:lnTo>
                    <a:pt x="20796" y="5182"/>
                  </a:lnTo>
                  <a:lnTo>
                    <a:pt x="19987" y="581"/>
                  </a:lnTo>
                  <a:lnTo>
                    <a:pt x="19783" y="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 sz="2400"/>
            </a:p>
          </p:txBody>
        </p:sp>
        <p:sp>
          <p:nvSpPr>
            <p:cNvPr id="740" name="Google Shape;623;p4"/>
            <p:cNvSpPr/>
            <p:nvPr/>
          </p:nvSpPr>
          <p:spPr>
            <a:xfrm>
              <a:off x="880727" y="570956"/>
              <a:ext cx="16712" cy="1004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876"/>
                  </a:lnTo>
                  <a:lnTo>
                    <a:pt x="2121" y="5036"/>
                  </a:lnTo>
                  <a:lnTo>
                    <a:pt x="6493" y="10073"/>
                  </a:lnTo>
                  <a:lnTo>
                    <a:pt x="8614" y="15473"/>
                  </a:lnTo>
                  <a:lnTo>
                    <a:pt x="10800" y="18360"/>
                  </a:lnTo>
                  <a:lnTo>
                    <a:pt x="12986" y="20884"/>
                  </a:lnTo>
                  <a:lnTo>
                    <a:pt x="17293" y="21600"/>
                  </a:lnTo>
                  <a:lnTo>
                    <a:pt x="21600" y="20884"/>
                  </a:lnTo>
                  <a:lnTo>
                    <a:pt x="21600" y="15473"/>
                  </a:lnTo>
                  <a:lnTo>
                    <a:pt x="17293" y="9720"/>
                  </a:lnTo>
                  <a:lnTo>
                    <a:pt x="12986" y="5036"/>
                  </a:lnTo>
                  <a:lnTo>
                    <a:pt x="10800" y="2513"/>
                  </a:lnTo>
                  <a:lnTo>
                    <a:pt x="6493" y="353"/>
                  </a:lnTo>
                  <a:lnTo>
                    <a:pt x="4307" y="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 sz="2400"/>
            </a:p>
          </p:txBody>
        </p:sp>
        <p:sp>
          <p:nvSpPr>
            <p:cNvPr id="741" name="Google Shape;624;p4"/>
            <p:cNvSpPr/>
            <p:nvPr/>
          </p:nvSpPr>
          <p:spPr>
            <a:xfrm>
              <a:off x="1230632" y="386755"/>
              <a:ext cx="110503" cy="1105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673" y="0"/>
                  </a:moveTo>
                  <a:lnTo>
                    <a:pt x="12764" y="661"/>
                  </a:lnTo>
                  <a:lnTo>
                    <a:pt x="7855" y="1312"/>
                  </a:lnTo>
                  <a:lnTo>
                    <a:pt x="3927" y="1643"/>
                  </a:lnTo>
                  <a:lnTo>
                    <a:pt x="1964" y="1964"/>
                  </a:lnTo>
                  <a:lnTo>
                    <a:pt x="0" y="2625"/>
                  </a:lnTo>
                  <a:lnTo>
                    <a:pt x="0" y="2945"/>
                  </a:lnTo>
                  <a:lnTo>
                    <a:pt x="1643" y="3606"/>
                  </a:lnTo>
                  <a:lnTo>
                    <a:pt x="3276" y="3927"/>
                  </a:lnTo>
                  <a:lnTo>
                    <a:pt x="6873" y="3276"/>
                  </a:lnTo>
                  <a:lnTo>
                    <a:pt x="12112" y="2625"/>
                  </a:lnTo>
                  <a:lnTo>
                    <a:pt x="17352" y="1964"/>
                  </a:lnTo>
                  <a:lnTo>
                    <a:pt x="17352" y="5240"/>
                  </a:lnTo>
                  <a:lnTo>
                    <a:pt x="18003" y="8836"/>
                  </a:lnTo>
                  <a:lnTo>
                    <a:pt x="18655" y="13425"/>
                  </a:lnTo>
                  <a:lnTo>
                    <a:pt x="18985" y="15709"/>
                  </a:lnTo>
                  <a:lnTo>
                    <a:pt x="19636" y="17673"/>
                  </a:lnTo>
                  <a:lnTo>
                    <a:pt x="10149" y="18985"/>
                  </a:lnTo>
                  <a:lnTo>
                    <a:pt x="6552" y="19316"/>
                  </a:lnTo>
                  <a:lnTo>
                    <a:pt x="4909" y="19636"/>
                  </a:lnTo>
                  <a:lnTo>
                    <a:pt x="3606" y="20618"/>
                  </a:lnTo>
                  <a:lnTo>
                    <a:pt x="5240" y="21279"/>
                  </a:lnTo>
                  <a:lnTo>
                    <a:pt x="6873" y="21600"/>
                  </a:lnTo>
                  <a:lnTo>
                    <a:pt x="10479" y="20949"/>
                  </a:lnTo>
                  <a:lnTo>
                    <a:pt x="20618" y="19636"/>
                  </a:lnTo>
                  <a:lnTo>
                    <a:pt x="21279" y="19316"/>
                  </a:lnTo>
                  <a:lnTo>
                    <a:pt x="21600" y="18985"/>
                  </a:lnTo>
                  <a:lnTo>
                    <a:pt x="21600" y="18334"/>
                  </a:lnTo>
                  <a:lnTo>
                    <a:pt x="21279" y="18003"/>
                  </a:lnTo>
                  <a:lnTo>
                    <a:pt x="20949" y="15709"/>
                  </a:lnTo>
                  <a:lnTo>
                    <a:pt x="20618" y="13094"/>
                  </a:lnTo>
                  <a:lnTo>
                    <a:pt x="19967" y="8516"/>
                  </a:lnTo>
                  <a:lnTo>
                    <a:pt x="19316" y="4909"/>
                  </a:lnTo>
                  <a:lnTo>
                    <a:pt x="18985" y="3276"/>
                  </a:lnTo>
                  <a:lnTo>
                    <a:pt x="18334" y="1312"/>
                  </a:lnTo>
                  <a:lnTo>
                    <a:pt x="18655" y="982"/>
                  </a:lnTo>
                  <a:lnTo>
                    <a:pt x="18655" y="331"/>
                  </a:lnTo>
                  <a:lnTo>
                    <a:pt x="18334" y="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 sz="2400"/>
            </a:p>
          </p:txBody>
        </p:sp>
        <p:sp>
          <p:nvSpPr>
            <p:cNvPr id="742" name="Google Shape;625;p4"/>
            <p:cNvSpPr/>
            <p:nvPr/>
          </p:nvSpPr>
          <p:spPr>
            <a:xfrm>
              <a:off x="1381316" y="410227"/>
              <a:ext cx="36852" cy="31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665" y="4530"/>
                  </a:moveTo>
                  <a:lnTo>
                    <a:pt x="15712" y="7944"/>
                  </a:lnTo>
                  <a:lnTo>
                    <a:pt x="12768" y="10242"/>
                  </a:lnTo>
                  <a:lnTo>
                    <a:pt x="9823" y="11358"/>
                  </a:lnTo>
                  <a:lnTo>
                    <a:pt x="5888" y="11358"/>
                  </a:lnTo>
                  <a:lnTo>
                    <a:pt x="5888" y="6828"/>
                  </a:lnTo>
                  <a:lnTo>
                    <a:pt x="11777" y="4530"/>
                  </a:lnTo>
                  <a:close/>
                  <a:moveTo>
                    <a:pt x="10815" y="0"/>
                  </a:moveTo>
                  <a:lnTo>
                    <a:pt x="7870" y="1115"/>
                  </a:lnTo>
                  <a:lnTo>
                    <a:pt x="4926" y="3414"/>
                  </a:lnTo>
                  <a:lnTo>
                    <a:pt x="3935" y="2265"/>
                  </a:lnTo>
                  <a:lnTo>
                    <a:pt x="2944" y="3414"/>
                  </a:lnTo>
                  <a:lnTo>
                    <a:pt x="1982" y="3414"/>
                  </a:lnTo>
                  <a:lnTo>
                    <a:pt x="1982" y="11358"/>
                  </a:lnTo>
                  <a:lnTo>
                    <a:pt x="0" y="12507"/>
                  </a:lnTo>
                  <a:lnTo>
                    <a:pt x="0" y="15921"/>
                  </a:lnTo>
                  <a:lnTo>
                    <a:pt x="1982" y="17070"/>
                  </a:lnTo>
                  <a:lnTo>
                    <a:pt x="2944" y="19335"/>
                  </a:lnTo>
                  <a:lnTo>
                    <a:pt x="3935" y="20485"/>
                  </a:lnTo>
                  <a:lnTo>
                    <a:pt x="4926" y="21600"/>
                  </a:lnTo>
                  <a:lnTo>
                    <a:pt x="6879" y="20485"/>
                  </a:lnTo>
                  <a:lnTo>
                    <a:pt x="6879" y="17070"/>
                  </a:lnTo>
                  <a:lnTo>
                    <a:pt x="12768" y="15921"/>
                  </a:lnTo>
                  <a:lnTo>
                    <a:pt x="16703" y="13656"/>
                  </a:lnTo>
                  <a:lnTo>
                    <a:pt x="18656" y="11358"/>
                  </a:lnTo>
                  <a:lnTo>
                    <a:pt x="20609" y="9093"/>
                  </a:lnTo>
                  <a:lnTo>
                    <a:pt x="21600" y="6828"/>
                  </a:lnTo>
                  <a:lnTo>
                    <a:pt x="21600" y="2265"/>
                  </a:lnTo>
                  <a:lnTo>
                    <a:pt x="20609" y="1115"/>
                  </a:lnTo>
                  <a:lnTo>
                    <a:pt x="15712" y="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 sz="2400"/>
            </a:p>
          </p:txBody>
        </p:sp>
        <p:sp>
          <p:nvSpPr>
            <p:cNvPr id="743" name="Google Shape;626;p4"/>
            <p:cNvSpPr/>
            <p:nvPr/>
          </p:nvSpPr>
          <p:spPr>
            <a:xfrm>
              <a:off x="1480131" y="480546"/>
              <a:ext cx="18402" cy="1004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85" y="0"/>
                  </a:moveTo>
                  <a:lnTo>
                    <a:pt x="0" y="353"/>
                  </a:lnTo>
                  <a:lnTo>
                    <a:pt x="0" y="2876"/>
                  </a:lnTo>
                  <a:lnTo>
                    <a:pt x="1985" y="5400"/>
                  </a:lnTo>
                  <a:lnTo>
                    <a:pt x="5896" y="10073"/>
                  </a:lnTo>
                  <a:lnTo>
                    <a:pt x="7881" y="15836"/>
                  </a:lnTo>
                  <a:lnTo>
                    <a:pt x="9808" y="18360"/>
                  </a:lnTo>
                  <a:lnTo>
                    <a:pt x="11792" y="21236"/>
                  </a:lnTo>
                  <a:lnTo>
                    <a:pt x="13777" y="21600"/>
                  </a:lnTo>
                  <a:lnTo>
                    <a:pt x="17689" y="21600"/>
                  </a:lnTo>
                  <a:lnTo>
                    <a:pt x="19674" y="21236"/>
                  </a:lnTo>
                  <a:lnTo>
                    <a:pt x="21600" y="18360"/>
                  </a:lnTo>
                  <a:lnTo>
                    <a:pt x="19674" y="15473"/>
                  </a:lnTo>
                  <a:lnTo>
                    <a:pt x="15704" y="9720"/>
                  </a:lnTo>
                  <a:lnTo>
                    <a:pt x="11792" y="5036"/>
                  </a:lnTo>
                  <a:lnTo>
                    <a:pt x="9808" y="2513"/>
                  </a:lnTo>
                  <a:lnTo>
                    <a:pt x="5896" y="353"/>
                  </a:lnTo>
                  <a:lnTo>
                    <a:pt x="3911" y="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 sz="2400"/>
            </a:p>
          </p:txBody>
        </p:sp>
        <p:sp>
          <p:nvSpPr>
            <p:cNvPr id="744" name="Google Shape;627;p4"/>
            <p:cNvSpPr/>
            <p:nvPr/>
          </p:nvSpPr>
          <p:spPr>
            <a:xfrm>
              <a:off x="1344516" y="368354"/>
              <a:ext cx="117216" cy="1105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963" y="0"/>
                  </a:moveTo>
                  <a:lnTo>
                    <a:pt x="15423" y="331"/>
                  </a:lnTo>
                  <a:lnTo>
                    <a:pt x="12335" y="982"/>
                  </a:lnTo>
                  <a:lnTo>
                    <a:pt x="6479" y="1633"/>
                  </a:lnTo>
                  <a:lnTo>
                    <a:pt x="3702" y="2294"/>
                  </a:lnTo>
                  <a:lnTo>
                    <a:pt x="1228" y="2945"/>
                  </a:lnTo>
                  <a:lnTo>
                    <a:pt x="926" y="2294"/>
                  </a:lnTo>
                  <a:lnTo>
                    <a:pt x="614" y="1964"/>
                  </a:lnTo>
                  <a:lnTo>
                    <a:pt x="0" y="2294"/>
                  </a:lnTo>
                  <a:lnTo>
                    <a:pt x="0" y="6873"/>
                  </a:lnTo>
                  <a:lnTo>
                    <a:pt x="614" y="11131"/>
                  </a:lnTo>
                  <a:lnTo>
                    <a:pt x="1228" y="16360"/>
                  </a:lnTo>
                  <a:lnTo>
                    <a:pt x="1851" y="18655"/>
                  </a:lnTo>
                  <a:lnTo>
                    <a:pt x="2777" y="21269"/>
                  </a:lnTo>
                  <a:lnTo>
                    <a:pt x="3079" y="21600"/>
                  </a:lnTo>
                  <a:lnTo>
                    <a:pt x="3391" y="21600"/>
                  </a:lnTo>
                  <a:lnTo>
                    <a:pt x="4005" y="20949"/>
                  </a:lnTo>
                  <a:lnTo>
                    <a:pt x="3702" y="18324"/>
                  </a:lnTo>
                  <a:lnTo>
                    <a:pt x="3079" y="15709"/>
                  </a:lnTo>
                  <a:lnTo>
                    <a:pt x="2154" y="10800"/>
                  </a:lnTo>
                  <a:lnTo>
                    <a:pt x="1851" y="7203"/>
                  </a:lnTo>
                  <a:lnTo>
                    <a:pt x="1228" y="3927"/>
                  </a:lnTo>
                  <a:lnTo>
                    <a:pt x="4930" y="3597"/>
                  </a:lnTo>
                  <a:lnTo>
                    <a:pt x="8633" y="3276"/>
                  </a:lnTo>
                  <a:lnTo>
                    <a:pt x="16963" y="1633"/>
                  </a:lnTo>
                  <a:lnTo>
                    <a:pt x="17275" y="1964"/>
                  </a:lnTo>
                  <a:lnTo>
                    <a:pt x="18200" y="1964"/>
                  </a:lnTo>
                  <a:lnTo>
                    <a:pt x="18200" y="4579"/>
                  </a:lnTo>
                  <a:lnTo>
                    <a:pt x="18512" y="7524"/>
                  </a:lnTo>
                  <a:lnTo>
                    <a:pt x="19740" y="17342"/>
                  </a:lnTo>
                  <a:lnTo>
                    <a:pt x="17889" y="17342"/>
                  </a:lnTo>
                  <a:lnTo>
                    <a:pt x="16037" y="17673"/>
                  </a:lnTo>
                  <a:lnTo>
                    <a:pt x="12335" y="18324"/>
                  </a:lnTo>
                  <a:lnTo>
                    <a:pt x="7707" y="18985"/>
                  </a:lnTo>
                  <a:lnTo>
                    <a:pt x="5554" y="19636"/>
                  </a:lnTo>
                  <a:lnTo>
                    <a:pt x="4628" y="19967"/>
                  </a:lnTo>
                  <a:lnTo>
                    <a:pt x="4005" y="20949"/>
                  </a:lnTo>
                  <a:lnTo>
                    <a:pt x="4628" y="21269"/>
                  </a:lnTo>
                  <a:lnTo>
                    <a:pt x="5554" y="21600"/>
                  </a:lnTo>
                  <a:lnTo>
                    <a:pt x="7707" y="21600"/>
                  </a:lnTo>
                  <a:lnTo>
                    <a:pt x="11409" y="20618"/>
                  </a:lnTo>
                  <a:lnTo>
                    <a:pt x="15735" y="20288"/>
                  </a:lnTo>
                  <a:lnTo>
                    <a:pt x="18200" y="19636"/>
                  </a:lnTo>
                  <a:lnTo>
                    <a:pt x="20051" y="18985"/>
                  </a:lnTo>
                  <a:lnTo>
                    <a:pt x="20665" y="19306"/>
                  </a:lnTo>
                  <a:lnTo>
                    <a:pt x="20977" y="19306"/>
                  </a:lnTo>
                  <a:lnTo>
                    <a:pt x="21600" y="18985"/>
                  </a:lnTo>
                  <a:lnTo>
                    <a:pt x="21600" y="18324"/>
                  </a:lnTo>
                  <a:lnTo>
                    <a:pt x="20051" y="8506"/>
                  </a:lnTo>
                  <a:lnTo>
                    <a:pt x="19740" y="4258"/>
                  </a:lnTo>
                  <a:lnTo>
                    <a:pt x="19437" y="2294"/>
                  </a:lnTo>
                  <a:lnTo>
                    <a:pt x="18814" y="331"/>
                  </a:lnTo>
                  <a:lnTo>
                    <a:pt x="18512" y="331"/>
                  </a:lnTo>
                  <a:lnTo>
                    <a:pt x="18512" y="651"/>
                  </a:lnTo>
                  <a:lnTo>
                    <a:pt x="18200" y="651"/>
                  </a:lnTo>
                  <a:lnTo>
                    <a:pt x="17586" y="331"/>
                  </a:lnTo>
                  <a:lnTo>
                    <a:pt x="16963" y="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 sz="2400"/>
            </a:p>
          </p:txBody>
        </p:sp>
        <p:sp>
          <p:nvSpPr>
            <p:cNvPr id="745" name="Google Shape;628;p4"/>
            <p:cNvSpPr/>
            <p:nvPr/>
          </p:nvSpPr>
          <p:spPr>
            <a:xfrm>
              <a:off x="1384698" y="480546"/>
              <a:ext cx="103790" cy="1155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771" y="0"/>
                  </a:moveTo>
                  <a:lnTo>
                    <a:pt x="15680" y="307"/>
                  </a:lnTo>
                  <a:lnTo>
                    <a:pt x="11499" y="1246"/>
                  </a:lnTo>
                  <a:lnTo>
                    <a:pt x="5920" y="1878"/>
                  </a:lnTo>
                  <a:lnTo>
                    <a:pt x="693" y="2817"/>
                  </a:lnTo>
                  <a:lnTo>
                    <a:pt x="0" y="2817"/>
                  </a:lnTo>
                  <a:lnTo>
                    <a:pt x="0" y="3757"/>
                  </a:lnTo>
                  <a:lnTo>
                    <a:pt x="342" y="4380"/>
                  </a:lnTo>
                  <a:lnTo>
                    <a:pt x="342" y="5942"/>
                  </a:lnTo>
                  <a:lnTo>
                    <a:pt x="693" y="7820"/>
                  </a:lnTo>
                  <a:lnTo>
                    <a:pt x="1387" y="11270"/>
                  </a:lnTo>
                  <a:lnTo>
                    <a:pt x="1739" y="15649"/>
                  </a:lnTo>
                  <a:lnTo>
                    <a:pt x="2091" y="17843"/>
                  </a:lnTo>
                  <a:lnTo>
                    <a:pt x="2784" y="20029"/>
                  </a:lnTo>
                  <a:lnTo>
                    <a:pt x="2784" y="20968"/>
                  </a:lnTo>
                  <a:lnTo>
                    <a:pt x="3136" y="21284"/>
                  </a:lnTo>
                  <a:lnTo>
                    <a:pt x="3829" y="21600"/>
                  </a:lnTo>
                  <a:lnTo>
                    <a:pt x="14635" y="19722"/>
                  </a:lnTo>
                  <a:lnTo>
                    <a:pt x="18464" y="19406"/>
                  </a:lnTo>
                  <a:lnTo>
                    <a:pt x="20213" y="18783"/>
                  </a:lnTo>
                  <a:lnTo>
                    <a:pt x="21600" y="17843"/>
                  </a:lnTo>
                  <a:lnTo>
                    <a:pt x="19861" y="17211"/>
                  </a:lnTo>
                  <a:lnTo>
                    <a:pt x="18122" y="17211"/>
                  </a:lnTo>
                  <a:lnTo>
                    <a:pt x="14635" y="17843"/>
                  </a:lnTo>
                  <a:lnTo>
                    <a:pt x="4523" y="19406"/>
                  </a:lnTo>
                  <a:lnTo>
                    <a:pt x="4181" y="17211"/>
                  </a:lnTo>
                  <a:lnTo>
                    <a:pt x="3829" y="15333"/>
                  </a:lnTo>
                  <a:lnTo>
                    <a:pt x="3136" y="10953"/>
                  </a:lnTo>
                  <a:lnTo>
                    <a:pt x="2784" y="7513"/>
                  </a:lnTo>
                  <a:lnTo>
                    <a:pt x="2432" y="5942"/>
                  </a:lnTo>
                  <a:lnTo>
                    <a:pt x="1739" y="4380"/>
                  </a:lnTo>
                  <a:lnTo>
                    <a:pt x="7317" y="3757"/>
                  </a:lnTo>
                  <a:lnTo>
                    <a:pt x="12885" y="2817"/>
                  </a:lnTo>
                  <a:lnTo>
                    <a:pt x="16725" y="2185"/>
                  </a:lnTo>
                  <a:lnTo>
                    <a:pt x="18464" y="1562"/>
                  </a:lnTo>
                  <a:lnTo>
                    <a:pt x="19509" y="623"/>
                  </a:lnTo>
                  <a:lnTo>
                    <a:pt x="19509" y="307"/>
                  </a:lnTo>
                  <a:lnTo>
                    <a:pt x="17771" y="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 sz="2400"/>
            </a:p>
          </p:txBody>
        </p:sp>
        <p:sp>
          <p:nvSpPr>
            <p:cNvPr id="746" name="Google Shape;629;p4"/>
            <p:cNvSpPr/>
            <p:nvPr/>
          </p:nvSpPr>
          <p:spPr>
            <a:xfrm>
              <a:off x="1227301" y="637894"/>
              <a:ext cx="21783" cy="988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5131"/>
                  </a:lnTo>
                  <a:lnTo>
                    <a:pt x="3304" y="10251"/>
                  </a:lnTo>
                  <a:lnTo>
                    <a:pt x="8285" y="15741"/>
                  </a:lnTo>
                  <a:lnTo>
                    <a:pt x="11638" y="18676"/>
                  </a:lnTo>
                  <a:lnTo>
                    <a:pt x="14942" y="21230"/>
                  </a:lnTo>
                  <a:lnTo>
                    <a:pt x="16619" y="21600"/>
                  </a:lnTo>
                  <a:lnTo>
                    <a:pt x="19923" y="21600"/>
                  </a:lnTo>
                  <a:lnTo>
                    <a:pt x="21600" y="21230"/>
                  </a:lnTo>
                  <a:lnTo>
                    <a:pt x="21600" y="20872"/>
                  </a:lnTo>
                  <a:lnTo>
                    <a:pt x="19923" y="17937"/>
                  </a:lnTo>
                  <a:lnTo>
                    <a:pt x="18247" y="15382"/>
                  </a:lnTo>
                  <a:lnTo>
                    <a:pt x="13266" y="9892"/>
                  </a:lnTo>
                  <a:lnTo>
                    <a:pt x="8285" y="5131"/>
                  </a:lnTo>
                  <a:lnTo>
                    <a:pt x="6658" y="2565"/>
                  </a:lnTo>
                  <a:lnTo>
                    <a:pt x="3304" y="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 sz="2400"/>
            </a:p>
          </p:txBody>
        </p:sp>
        <p:sp>
          <p:nvSpPr>
            <p:cNvPr id="747" name="Google Shape;630;p4"/>
            <p:cNvSpPr/>
            <p:nvPr/>
          </p:nvSpPr>
          <p:spPr>
            <a:xfrm>
              <a:off x="1245701" y="740040"/>
              <a:ext cx="117217" cy="200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823" y="0"/>
                  </a:moveTo>
                  <a:lnTo>
                    <a:pt x="16047" y="1818"/>
                  </a:lnTo>
                  <a:lnTo>
                    <a:pt x="11107" y="5400"/>
                  </a:lnTo>
                  <a:lnTo>
                    <a:pt x="5251" y="7218"/>
                  </a:lnTo>
                  <a:lnTo>
                    <a:pt x="2474" y="10800"/>
                  </a:lnTo>
                  <a:lnTo>
                    <a:pt x="926" y="12618"/>
                  </a:lnTo>
                  <a:lnTo>
                    <a:pt x="0" y="16200"/>
                  </a:lnTo>
                  <a:lnTo>
                    <a:pt x="0" y="18018"/>
                  </a:lnTo>
                  <a:lnTo>
                    <a:pt x="926" y="19836"/>
                  </a:lnTo>
                  <a:lnTo>
                    <a:pt x="2163" y="21600"/>
                  </a:lnTo>
                  <a:lnTo>
                    <a:pt x="4628" y="19836"/>
                  </a:lnTo>
                  <a:lnTo>
                    <a:pt x="9567" y="16200"/>
                  </a:lnTo>
                  <a:lnTo>
                    <a:pt x="15735" y="12618"/>
                  </a:lnTo>
                  <a:lnTo>
                    <a:pt x="18512" y="10800"/>
                  </a:lnTo>
                  <a:lnTo>
                    <a:pt x="21288" y="5400"/>
                  </a:lnTo>
                  <a:lnTo>
                    <a:pt x="21600" y="3636"/>
                  </a:lnTo>
                  <a:lnTo>
                    <a:pt x="21288" y="1818"/>
                  </a:lnTo>
                  <a:lnTo>
                    <a:pt x="18823" y="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 sz="2400"/>
            </a:p>
          </p:txBody>
        </p:sp>
        <p:sp>
          <p:nvSpPr>
            <p:cNvPr id="748" name="Google Shape;631;p4"/>
            <p:cNvSpPr/>
            <p:nvPr/>
          </p:nvSpPr>
          <p:spPr>
            <a:xfrm>
              <a:off x="1076616" y="358309"/>
              <a:ext cx="21784" cy="334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266" y="5392"/>
                  </a:moveTo>
                  <a:lnTo>
                    <a:pt x="13266" y="10816"/>
                  </a:lnTo>
                  <a:lnTo>
                    <a:pt x="9962" y="9725"/>
                  </a:lnTo>
                  <a:lnTo>
                    <a:pt x="8285" y="7574"/>
                  </a:lnTo>
                  <a:lnTo>
                    <a:pt x="8285" y="6483"/>
                  </a:lnTo>
                  <a:lnTo>
                    <a:pt x="9962" y="5392"/>
                  </a:lnTo>
                  <a:close/>
                  <a:moveTo>
                    <a:pt x="9962" y="0"/>
                  </a:moveTo>
                  <a:lnTo>
                    <a:pt x="6658" y="1091"/>
                  </a:lnTo>
                  <a:lnTo>
                    <a:pt x="3304" y="2150"/>
                  </a:lnTo>
                  <a:lnTo>
                    <a:pt x="0" y="5392"/>
                  </a:lnTo>
                  <a:lnTo>
                    <a:pt x="0" y="7574"/>
                  </a:lnTo>
                  <a:lnTo>
                    <a:pt x="1677" y="10816"/>
                  </a:lnTo>
                  <a:lnTo>
                    <a:pt x="4981" y="11875"/>
                  </a:lnTo>
                  <a:lnTo>
                    <a:pt x="8285" y="14058"/>
                  </a:lnTo>
                  <a:lnTo>
                    <a:pt x="3304" y="16208"/>
                  </a:lnTo>
                  <a:lnTo>
                    <a:pt x="3304" y="19450"/>
                  </a:lnTo>
                  <a:lnTo>
                    <a:pt x="6658" y="21600"/>
                  </a:lnTo>
                  <a:lnTo>
                    <a:pt x="14942" y="21600"/>
                  </a:lnTo>
                  <a:lnTo>
                    <a:pt x="18247" y="20541"/>
                  </a:lnTo>
                  <a:lnTo>
                    <a:pt x="21600" y="19450"/>
                  </a:lnTo>
                  <a:lnTo>
                    <a:pt x="21600" y="15117"/>
                  </a:lnTo>
                  <a:lnTo>
                    <a:pt x="19923" y="12966"/>
                  </a:lnTo>
                  <a:lnTo>
                    <a:pt x="21600" y="11875"/>
                  </a:lnTo>
                  <a:lnTo>
                    <a:pt x="21600" y="10816"/>
                  </a:lnTo>
                  <a:lnTo>
                    <a:pt x="18247" y="9725"/>
                  </a:lnTo>
                  <a:lnTo>
                    <a:pt x="19923" y="7574"/>
                  </a:lnTo>
                  <a:lnTo>
                    <a:pt x="19923" y="5392"/>
                  </a:lnTo>
                  <a:lnTo>
                    <a:pt x="18247" y="2150"/>
                  </a:lnTo>
                  <a:lnTo>
                    <a:pt x="14942" y="1091"/>
                  </a:lnTo>
                  <a:lnTo>
                    <a:pt x="9962" y="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 sz="2400"/>
            </a:p>
          </p:txBody>
        </p:sp>
        <p:sp>
          <p:nvSpPr>
            <p:cNvPr id="749" name="Google Shape;632;p4"/>
            <p:cNvSpPr/>
            <p:nvPr/>
          </p:nvSpPr>
          <p:spPr>
            <a:xfrm>
              <a:off x="1260769" y="647939"/>
              <a:ext cx="38543" cy="217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970" y="0"/>
                  </a:moveTo>
                  <a:lnTo>
                    <a:pt x="12207" y="1677"/>
                  </a:lnTo>
                  <a:lnTo>
                    <a:pt x="8445" y="4981"/>
                  </a:lnTo>
                  <a:lnTo>
                    <a:pt x="948" y="13315"/>
                  </a:lnTo>
                  <a:lnTo>
                    <a:pt x="0" y="14992"/>
                  </a:lnTo>
                  <a:lnTo>
                    <a:pt x="0" y="18296"/>
                  </a:lnTo>
                  <a:lnTo>
                    <a:pt x="948" y="19973"/>
                  </a:lnTo>
                  <a:lnTo>
                    <a:pt x="1895" y="21600"/>
                  </a:lnTo>
                  <a:lnTo>
                    <a:pt x="18785" y="21600"/>
                  </a:lnTo>
                  <a:lnTo>
                    <a:pt x="20652" y="19973"/>
                  </a:lnTo>
                  <a:lnTo>
                    <a:pt x="21600" y="16619"/>
                  </a:lnTo>
                  <a:lnTo>
                    <a:pt x="20652" y="13315"/>
                  </a:lnTo>
                  <a:lnTo>
                    <a:pt x="18785" y="11638"/>
                  </a:lnTo>
                  <a:lnTo>
                    <a:pt x="11260" y="11638"/>
                  </a:lnTo>
                  <a:lnTo>
                    <a:pt x="15022" y="8334"/>
                  </a:lnTo>
                  <a:lnTo>
                    <a:pt x="16890" y="3353"/>
                  </a:lnTo>
                  <a:lnTo>
                    <a:pt x="17837" y="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 sz="2400"/>
            </a:p>
          </p:txBody>
        </p:sp>
        <p:sp>
          <p:nvSpPr>
            <p:cNvPr id="750" name="Google Shape;633;p4"/>
            <p:cNvSpPr/>
            <p:nvPr/>
          </p:nvSpPr>
          <p:spPr>
            <a:xfrm>
              <a:off x="1023007" y="313104"/>
              <a:ext cx="23474" cy="987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56" y="0"/>
                  </a:moveTo>
                  <a:lnTo>
                    <a:pt x="0" y="370"/>
                  </a:lnTo>
                  <a:lnTo>
                    <a:pt x="0" y="2567"/>
                  </a:lnTo>
                  <a:lnTo>
                    <a:pt x="1556" y="5123"/>
                  </a:lnTo>
                  <a:lnTo>
                    <a:pt x="4622" y="9886"/>
                  </a:lnTo>
                  <a:lnTo>
                    <a:pt x="7734" y="15749"/>
                  </a:lnTo>
                  <a:lnTo>
                    <a:pt x="10800" y="18674"/>
                  </a:lnTo>
                  <a:lnTo>
                    <a:pt x="15422" y="21241"/>
                  </a:lnTo>
                  <a:lnTo>
                    <a:pt x="16978" y="21600"/>
                  </a:lnTo>
                  <a:lnTo>
                    <a:pt x="18488" y="21600"/>
                  </a:lnTo>
                  <a:lnTo>
                    <a:pt x="20044" y="21241"/>
                  </a:lnTo>
                  <a:lnTo>
                    <a:pt x="21600" y="20871"/>
                  </a:lnTo>
                  <a:lnTo>
                    <a:pt x="20044" y="17946"/>
                  </a:lnTo>
                  <a:lnTo>
                    <a:pt x="18488" y="15379"/>
                  </a:lnTo>
                  <a:lnTo>
                    <a:pt x="12356" y="9886"/>
                  </a:lnTo>
                  <a:lnTo>
                    <a:pt x="9244" y="4764"/>
                  </a:lnTo>
                  <a:lnTo>
                    <a:pt x="7734" y="2567"/>
                  </a:lnTo>
                  <a:lnTo>
                    <a:pt x="4622" y="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 sz="2400"/>
            </a:p>
          </p:txBody>
        </p:sp>
        <p:sp>
          <p:nvSpPr>
            <p:cNvPr id="751" name="Google Shape;634;p4"/>
            <p:cNvSpPr/>
            <p:nvPr/>
          </p:nvSpPr>
          <p:spPr>
            <a:xfrm>
              <a:off x="1150631" y="448719"/>
              <a:ext cx="12702" cy="301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164" y="0"/>
                  </a:moveTo>
                  <a:lnTo>
                    <a:pt x="3636" y="1212"/>
                  </a:lnTo>
                  <a:lnTo>
                    <a:pt x="0" y="5988"/>
                  </a:lnTo>
                  <a:lnTo>
                    <a:pt x="0" y="10800"/>
                  </a:lnTo>
                  <a:lnTo>
                    <a:pt x="3636" y="19212"/>
                  </a:lnTo>
                  <a:lnTo>
                    <a:pt x="10800" y="21600"/>
                  </a:lnTo>
                  <a:lnTo>
                    <a:pt x="17964" y="20388"/>
                  </a:lnTo>
                  <a:lnTo>
                    <a:pt x="21600" y="19212"/>
                  </a:lnTo>
                  <a:lnTo>
                    <a:pt x="21600" y="18000"/>
                  </a:lnTo>
                  <a:lnTo>
                    <a:pt x="17964" y="9588"/>
                  </a:lnTo>
                  <a:lnTo>
                    <a:pt x="17964" y="1212"/>
                  </a:lnTo>
                  <a:lnTo>
                    <a:pt x="14436" y="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 sz="2400"/>
            </a:p>
          </p:txBody>
        </p:sp>
        <p:sp>
          <p:nvSpPr>
            <p:cNvPr id="752" name="Google Shape;635;p4"/>
            <p:cNvSpPr/>
            <p:nvPr/>
          </p:nvSpPr>
          <p:spPr>
            <a:xfrm>
              <a:off x="1141912" y="281276"/>
              <a:ext cx="117218" cy="1088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423" y="0"/>
                  </a:moveTo>
                  <a:lnTo>
                    <a:pt x="12344" y="671"/>
                  </a:lnTo>
                  <a:lnTo>
                    <a:pt x="6791" y="1332"/>
                  </a:lnTo>
                  <a:lnTo>
                    <a:pt x="4014" y="1993"/>
                  </a:lnTo>
                  <a:lnTo>
                    <a:pt x="1237" y="2664"/>
                  </a:lnTo>
                  <a:lnTo>
                    <a:pt x="926" y="1993"/>
                  </a:lnTo>
                  <a:lnTo>
                    <a:pt x="614" y="1668"/>
                  </a:lnTo>
                  <a:lnTo>
                    <a:pt x="312" y="2329"/>
                  </a:lnTo>
                  <a:lnTo>
                    <a:pt x="0" y="4322"/>
                  </a:lnTo>
                  <a:lnTo>
                    <a:pt x="0" y="6651"/>
                  </a:lnTo>
                  <a:lnTo>
                    <a:pt x="614" y="10963"/>
                  </a:lnTo>
                  <a:lnTo>
                    <a:pt x="1237" y="16281"/>
                  </a:lnTo>
                  <a:lnTo>
                    <a:pt x="1851" y="18936"/>
                  </a:lnTo>
                  <a:lnTo>
                    <a:pt x="2777" y="21265"/>
                  </a:lnTo>
                  <a:lnTo>
                    <a:pt x="3088" y="21600"/>
                  </a:lnTo>
                  <a:lnTo>
                    <a:pt x="3391" y="21600"/>
                  </a:lnTo>
                  <a:lnTo>
                    <a:pt x="4014" y="21265"/>
                  </a:lnTo>
                  <a:lnTo>
                    <a:pt x="4014" y="20929"/>
                  </a:lnTo>
                  <a:lnTo>
                    <a:pt x="3702" y="18275"/>
                  </a:lnTo>
                  <a:lnTo>
                    <a:pt x="3391" y="15946"/>
                  </a:lnTo>
                  <a:lnTo>
                    <a:pt x="2465" y="10963"/>
                  </a:lnTo>
                  <a:lnTo>
                    <a:pt x="1237" y="3661"/>
                  </a:lnTo>
                  <a:lnTo>
                    <a:pt x="8642" y="2990"/>
                  </a:lnTo>
                  <a:lnTo>
                    <a:pt x="17275" y="1332"/>
                  </a:lnTo>
                  <a:lnTo>
                    <a:pt x="17586" y="1668"/>
                  </a:lnTo>
                  <a:lnTo>
                    <a:pt x="17898" y="1993"/>
                  </a:lnTo>
                  <a:lnTo>
                    <a:pt x="18200" y="1668"/>
                  </a:lnTo>
                  <a:lnTo>
                    <a:pt x="18200" y="4657"/>
                  </a:lnTo>
                  <a:lnTo>
                    <a:pt x="18512" y="7312"/>
                  </a:lnTo>
                  <a:lnTo>
                    <a:pt x="19749" y="17278"/>
                  </a:lnTo>
                  <a:lnTo>
                    <a:pt x="17898" y="17278"/>
                  </a:lnTo>
                  <a:lnTo>
                    <a:pt x="16047" y="17614"/>
                  </a:lnTo>
                  <a:lnTo>
                    <a:pt x="12344" y="18610"/>
                  </a:lnTo>
                  <a:lnTo>
                    <a:pt x="8019" y="18936"/>
                  </a:lnTo>
                  <a:lnTo>
                    <a:pt x="5554" y="19607"/>
                  </a:lnTo>
                  <a:lnTo>
                    <a:pt x="4628" y="20268"/>
                  </a:lnTo>
                  <a:lnTo>
                    <a:pt x="4014" y="20929"/>
                  </a:lnTo>
                  <a:lnTo>
                    <a:pt x="5865" y="21600"/>
                  </a:lnTo>
                  <a:lnTo>
                    <a:pt x="7716" y="21600"/>
                  </a:lnTo>
                  <a:lnTo>
                    <a:pt x="11419" y="20603"/>
                  </a:lnTo>
                  <a:lnTo>
                    <a:pt x="16047" y="20268"/>
                  </a:lnTo>
                  <a:lnTo>
                    <a:pt x="18200" y="19932"/>
                  </a:lnTo>
                  <a:lnTo>
                    <a:pt x="20051" y="19271"/>
                  </a:lnTo>
                  <a:lnTo>
                    <a:pt x="21288" y="19271"/>
                  </a:lnTo>
                  <a:lnTo>
                    <a:pt x="21600" y="18936"/>
                  </a:lnTo>
                  <a:lnTo>
                    <a:pt x="21600" y="18610"/>
                  </a:lnTo>
                  <a:lnTo>
                    <a:pt x="20363" y="8644"/>
                  </a:lnTo>
                  <a:lnTo>
                    <a:pt x="19749" y="4322"/>
                  </a:lnTo>
                  <a:lnTo>
                    <a:pt x="19437" y="1993"/>
                  </a:lnTo>
                  <a:lnTo>
                    <a:pt x="18823" y="0"/>
                  </a:lnTo>
                  <a:lnTo>
                    <a:pt x="18512" y="0"/>
                  </a:lnTo>
                  <a:lnTo>
                    <a:pt x="18512" y="335"/>
                  </a:lnTo>
                  <a:lnTo>
                    <a:pt x="18200" y="335"/>
                  </a:lnTo>
                  <a:lnTo>
                    <a:pt x="17586" y="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 sz="2400"/>
            </a:p>
          </p:txBody>
        </p:sp>
        <p:sp>
          <p:nvSpPr>
            <p:cNvPr id="753" name="Google Shape;636;p4"/>
            <p:cNvSpPr/>
            <p:nvPr/>
          </p:nvSpPr>
          <p:spPr>
            <a:xfrm>
              <a:off x="1265792" y="430319"/>
              <a:ext cx="31829" cy="334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965" y="5392"/>
                  </a:moveTo>
                  <a:lnTo>
                    <a:pt x="9113" y="6483"/>
                  </a:lnTo>
                  <a:lnTo>
                    <a:pt x="14782" y="6483"/>
                  </a:lnTo>
                  <a:lnTo>
                    <a:pt x="15930" y="10784"/>
                  </a:lnTo>
                  <a:lnTo>
                    <a:pt x="15930" y="12966"/>
                  </a:lnTo>
                  <a:lnTo>
                    <a:pt x="14782" y="15117"/>
                  </a:lnTo>
                  <a:lnTo>
                    <a:pt x="12521" y="16208"/>
                  </a:lnTo>
                  <a:lnTo>
                    <a:pt x="11374" y="16208"/>
                  </a:lnTo>
                  <a:lnTo>
                    <a:pt x="6817" y="15117"/>
                  </a:lnTo>
                  <a:lnTo>
                    <a:pt x="5704" y="14026"/>
                  </a:lnTo>
                  <a:lnTo>
                    <a:pt x="4556" y="11875"/>
                  </a:lnTo>
                  <a:lnTo>
                    <a:pt x="5704" y="7542"/>
                  </a:lnTo>
                  <a:lnTo>
                    <a:pt x="7965" y="5392"/>
                  </a:lnTo>
                  <a:close/>
                  <a:moveTo>
                    <a:pt x="6817" y="0"/>
                  </a:moveTo>
                  <a:lnTo>
                    <a:pt x="3409" y="2150"/>
                  </a:lnTo>
                  <a:lnTo>
                    <a:pt x="1147" y="5392"/>
                  </a:lnTo>
                  <a:lnTo>
                    <a:pt x="0" y="9725"/>
                  </a:lnTo>
                  <a:lnTo>
                    <a:pt x="0" y="12966"/>
                  </a:lnTo>
                  <a:lnTo>
                    <a:pt x="1147" y="17267"/>
                  </a:lnTo>
                  <a:lnTo>
                    <a:pt x="4556" y="20509"/>
                  </a:lnTo>
                  <a:lnTo>
                    <a:pt x="7965" y="21600"/>
                  </a:lnTo>
                  <a:lnTo>
                    <a:pt x="11374" y="21600"/>
                  </a:lnTo>
                  <a:lnTo>
                    <a:pt x="15930" y="20509"/>
                  </a:lnTo>
                  <a:lnTo>
                    <a:pt x="18191" y="18358"/>
                  </a:lnTo>
                  <a:lnTo>
                    <a:pt x="20452" y="15117"/>
                  </a:lnTo>
                  <a:lnTo>
                    <a:pt x="21600" y="9725"/>
                  </a:lnTo>
                  <a:lnTo>
                    <a:pt x="20452" y="5392"/>
                  </a:lnTo>
                  <a:lnTo>
                    <a:pt x="18191" y="2150"/>
                  </a:lnTo>
                  <a:lnTo>
                    <a:pt x="15930" y="1059"/>
                  </a:lnTo>
                  <a:lnTo>
                    <a:pt x="11374" y="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 sz="2400"/>
            </a:p>
          </p:txBody>
        </p:sp>
        <p:sp>
          <p:nvSpPr>
            <p:cNvPr id="754" name="Google Shape;637;p4"/>
            <p:cNvSpPr/>
            <p:nvPr/>
          </p:nvSpPr>
          <p:spPr>
            <a:xfrm>
              <a:off x="1195473" y="339909"/>
              <a:ext cx="26807" cy="284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458" y="0"/>
                  </a:moveTo>
                  <a:lnTo>
                    <a:pt x="5410" y="1246"/>
                  </a:lnTo>
                  <a:lnTo>
                    <a:pt x="2725" y="2530"/>
                  </a:lnTo>
                  <a:lnTo>
                    <a:pt x="1363" y="5060"/>
                  </a:lnTo>
                  <a:lnTo>
                    <a:pt x="0" y="7628"/>
                  </a:lnTo>
                  <a:lnTo>
                    <a:pt x="0" y="10158"/>
                  </a:lnTo>
                  <a:lnTo>
                    <a:pt x="1363" y="12688"/>
                  </a:lnTo>
                  <a:lnTo>
                    <a:pt x="4047" y="13972"/>
                  </a:lnTo>
                  <a:lnTo>
                    <a:pt x="10820" y="13972"/>
                  </a:lnTo>
                  <a:lnTo>
                    <a:pt x="16190" y="12688"/>
                  </a:lnTo>
                  <a:lnTo>
                    <a:pt x="14868" y="15256"/>
                  </a:lnTo>
                  <a:lnTo>
                    <a:pt x="14868" y="17786"/>
                  </a:lnTo>
                  <a:lnTo>
                    <a:pt x="16190" y="20316"/>
                  </a:lnTo>
                  <a:lnTo>
                    <a:pt x="17553" y="21600"/>
                  </a:lnTo>
                  <a:lnTo>
                    <a:pt x="18915" y="21600"/>
                  </a:lnTo>
                  <a:lnTo>
                    <a:pt x="20237" y="19070"/>
                  </a:lnTo>
                  <a:lnTo>
                    <a:pt x="21600" y="15256"/>
                  </a:lnTo>
                  <a:lnTo>
                    <a:pt x="21600" y="7628"/>
                  </a:lnTo>
                  <a:lnTo>
                    <a:pt x="20237" y="6344"/>
                  </a:lnTo>
                  <a:lnTo>
                    <a:pt x="18915" y="5060"/>
                  </a:lnTo>
                  <a:lnTo>
                    <a:pt x="16190" y="6344"/>
                  </a:lnTo>
                  <a:lnTo>
                    <a:pt x="12142" y="8874"/>
                  </a:lnTo>
                  <a:lnTo>
                    <a:pt x="5410" y="8874"/>
                  </a:lnTo>
                  <a:lnTo>
                    <a:pt x="5410" y="6344"/>
                  </a:lnTo>
                  <a:lnTo>
                    <a:pt x="6773" y="5060"/>
                  </a:lnTo>
                  <a:lnTo>
                    <a:pt x="10820" y="3814"/>
                  </a:lnTo>
                  <a:lnTo>
                    <a:pt x="17553" y="3814"/>
                  </a:lnTo>
                  <a:lnTo>
                    <a:pt x="17553" y="5060"/>
                  </a:lnTo>
                  <a:lnTo>
                    <a:pt x="20237" y="5060"/>
                  </a:lnTo>
                  <a:lnTo>
                    <a:pt x="20237" y="3814"/>
                  </a:lnTo>
                  <a:lnTo>
                    <a:pt x="17553" y="1246"/>
                  </a:lnTo>
                  <a:lnTo>
                    <a:pt x="14868" y="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 sz="2400"/>
            </a:p>
          </p:txBody>
        </p:sp>
        <p:sp>
          <p:nvSpPr>
            <p:cNvPr id="755" name="Google Shape;638;p4"/>
            <p:cNvSpPr/>
            <p:nvPr/>
          </p:nvSpPr>
          <p:spPr>
            <a:xfrm>
              <a:off x="1024697" y="465478"/>
              <a:ext cx="35162" cy="301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467" y="0"/>
                  </a:moveTo>
                  <a:lnTo>
                    <a:pt x="15429" y="1176"/>
                  </a:lnTo>
                  <a:lnTo>
                    <a:pt x="15429" y="3600"/>
                  </a:lnTo>
                  <a:lnTo>
                    <a:pt x="16467" y="7200"/>
                  </a:lnTo>
                  <a:lnTo>
                    <a:pt x="15429" y="11976"/>
                  </a:lnTo>
                  <a:lnTo>
                    <a:pt x="13382" y="14400"/>
                  </a:lnTo>
                  <a:lnTo>
                    <a:pt x="10296" y="16788"/>
                  </a:lnTo>
                  <a:lnTo>
                    <a:pt x="8218" y="16788"/>
                  </a:lnTo>
                  <a:lnTo>
                    <a:pt x="7210" y="15576"/>
                  </a:lnTo>
                  <a:lnTo>
                    <a:pt x="5133" y="11976"/>
                  </a:lnTo>
                  <a:lnTo>
                    <a:pt x="5133" y="9588"/>
                  </a:lnTo>
                  <a:lnTo>
                    <a:pt x="6171" y="5988"/>
                  </a:lnTo>
                  <a:lnTo>
                    <a:pt x="6171" y="4776"/>
                  </a:lnTo>
                  <a:lnTo>
                    <a:pt x="5133" y="3600"/>
                  </a:lnTo>
                  <a:lnTo>
                    <a:pt x="2047" y="4776"/>
                  </a:lnTo>
                  <a:lnTo>
                    <a:pt x="1039" y="7200"/>
                  </a:lnTo>
                  <a:lnTo>
                    <a:pt x="0" y="10800"/>
                  </a:lnTo>
                  <a:lnTo>
                    <a:pt x="0" y="13188"/>
                  </a:lnTo>
                  <a:lnTo>
                    <a:pt x="1039" y="16788"/>
                  </a:lnTo>
                  <a:lnTo>
                    <a:pt x="3086" y="19176"/>
                  </a:lnTo>
                  <a:lnTo>
                    <a:pt x="5133" y="21600"/>
                  </a:lnTo>
                  <a:lnTo>
                    <a:pt x="12343" y="21600"/>
                  </a:lnTo>
                  <a:lnTo>
                    <a:pt x="15429" y="20388"/>
                  </a:lnTo>
                  <a:lnTo>
                    <a:pt x="19553" y="15576"/>
                  </a:lnTo>
                  <a:lnTo>
                    <a:pt x="20592" y="11976"/>
                  </a:lnTo>
                  <a:lnTo>
                    <a:pt x="21600" y="7200"/>
                  </a:lnTo>
                  <a:lnTo>
                    <a:pt x="20592" y="3600"/>
                  </a:lnTo>
                  <a:lnTo>
                    <a:pt x="19553" y="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 sz="2400"/>
            </a:p>
          </p:txBody>
        </p:sp>
        <p:sp>
          <p:nvSpPr>
            <p:cNvPr id="756" name="Google Shape;639;p4"/>
            <p:cNvSpPr/>
            <p:nvPr/>
          </p:nvSpPr>
          <p:spPr>
            <a:xfrm>
              <a:off x="1106753" y="401823"/>
              <a:ext cx="115527" cy="1138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160" y="0"/>
                  </a:moveTo>
                  <a:lnTo>
                    <a:pt x="18160" y="953"/>
                  </a:lnTo>
                  <a:lnTo>
                    <a:pt x="8768" y="1594"/>
                  </a:lnTo>
                  <a:lnTo>
                    <a:pt x="4696" y="1905"/>
                  </a:lnTo>
                  <a:lnTo>
                    <a:pt x="2501" y="2226"/>
                  </a:lnTo>
                  <a:lnTo>
                    <a:pt x="1562" y="2858"/>
                  </a:lnTo>
                  <a:lnTo>
                    <a:pt x="939" y="3499"/>
                  </a:lnTo>
                  <a:lnTo>
                    <a:pt x="2501" y="3811"/>
                  </a:lnTo>
                  <a:lnTo>
                    <a:pt x="4073" y="3811"/>
                  </a:lnTo>
                  <a:lnTo>
                    <a:pt x="7513" y="3499"/>
                  </a:lnTo>
                  <a:lnTo>
                    <a:pt x="12832" y="3179"/>
                  </a:lnTo>
                  <a:lnTo>
                    <a:pt x="18160" y="2858"/>
                  </a:lnTo>
                  <a:lnTo>
                    <a:pt x="18466" y="5716"/>
                  </a:lnTo>
                  <a:lnTo>
                    <a:pt x="18783" y="8895"/>
                  </a:lnTo>
                  <a:lnTo>
                    <a:pt x="19406" y="13026"/>
                  </a:lnTo>
                  <a:lnTo>
                    <a:pt x="19722" y="14931"/>
                  </a:lnTo>
                  <a:lnTo>
                    <a:pt x="20038" y="17148"/>
                  </a:lnTo>
                  <a:lnTo>
                    <a:pt x="11586" y="18101"/>
                  </a:lnTo>
                  <a:lnTo>
                    <a:pt x="7513" y="18742"/>
                  </a:lnTo>
                  <a:lnTo>
                    <a:pt x="3757" y="20006"/>
                  </a:lnTo>
                  <a:lnTo>
                    <a:pt x="2817" y="15884"/>
                  </a:lnTo>
                  <a:lnTo>
                    <a:pt x="2194" y="11753"/>
                  </a:lnTo>
                  <a:lnTo>
                    <a:pt x="1878" y="7621"/>
                  </a:lnTo>
                  <a:lnTo>
                    <a:pt x="1562" y="5405"/>
                  </a:lnTo>
                  <a:lnTo>
                    <a:pt x="623" y="3499"/>
                  </a:lnTo>
                  <a:lnTo>
                    <a:pt x="0" y="4763"/>
                  </a:lnTo>
                  <a:lnTo>
                    <a:pt x="0" y="9215"/>
                  </a:lnTo>
                  <a:lnTo>
                    <a:pt x="939" y="14931"/>
                  </a:lnTo>
                  <a:lnTo>
                    <a:pt x="939" y="16837"/>
                  </a:lnTo>
                  <a:lnTo>
                    <a:pt x="1255" y="18742"/>
                  </a:lnTo>
                  <a:lnTo>
                    <a:pt x="1562" y="19695"/>
                  </a:lnTo>
                  <a:lnTo>
                    <a:pt x="1878" y="20647"/>
                  </a:lnTo>
                  <a:lnTo>
                    <a:pt x="2501" y="21279"/>
                  </a:lnTo>
                  <a:lnTo>
                    <a:pt x="3440" y="21600"/>
                  </a:lnTo>
                  <a:lnTo>
                    <a:pt x="3757" y="21600"/>
                  </a:lnTo>
                  <a:lnTo>
                    <a:pt x="3757" y="20959"/>
                  </a:lnTo>
                  <a:lnTo>
                    <a:pt x="7829" y="20959"/>
                  </a:lnTo>
                  <a:lnTo>
                    <a:pt x="12209" y="20327"/>
                  </a:lnTo>
                  <a:lnTo>
                    <a:pt x="20345" y="18742"/>
                  </a:lnTo>
                  <a:lnTo>
                    <a:pt x="21284" y="18742"/>
                  </a:lnTo>
                  <a:lnTo>
                    <a:pt x="21600" y="18421"/>
                  </a:lnTo>
                  <a:lnTo>
                    <a:pt x="21600" y="16195"/>
                  </a:lnTo>
                  <a:lnTo>
                    <a:pt x="21284" y="14290"/>
                  </a:lnTo>
                  <a:lnTo>
                    <a:pt x="20661" y="10168"/>
                  </a:lnTo>
                  <a:lnTo>
                    <a:pt x="20038" y="5084"/>
                  </a:lnTo>
                  <a:lnTo>
                    <a:pt x="19406" y="2547"/>
                  </a:lnTo>
                  <a:lnTo>
                    <a:pt x="18783" y="321"/>
                  </a:lnTo>
                  <a:lnTo>
                    <a:pt x="18783" y="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 sz="2400"/>
            </a:p>
          </p:txBody>
        </p:sp>
        <p:sp>
          <p:nvSpPr>
            <p:cNvPr id="757" name="Google Shape;640;p4"/>
            <p:cNvSpPr/>
            <p:nvPr/>
          </p:nvSpPr>
          <p:spPr>
            <a:xfrm>
              <a:off x="1028029" y="701549"/>
              <a:ext cx="35211" cy="284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407" y="0"/>
                  </a:moveTo>
                  <a:lnTo>
                    <a:pt x="14400" y="1284"/>
                  </a:lnTo>
                  <a:lnTo>
                    <a:pt x="13363" y="3814"/>
                  </a:lnTo>
                  <a:lnTo>
                    <a:pt x="13363" y="7628"/>
                  </a:lnTo>
                  <a:lnTo>
                    <a:pt x="15407" y="12726"/>
                  </a:lnTo>
                  <a:lnTo>
                    <a:pt x="16444" y="13972"/>
                  </a:lnTo>
                  <a:lnTo>
                    <a:pt x="15407" y="13972"/>
                  </a:lnTo>
                  <a:lnTo>
                    <a:pt x="12325" y="10158"/>
                  </a:lnTo>
                  <a:lnTo>
                    <a:pt x="5156" y="2530"/>
                  </a:lnTo>
                  <a:lnTo>
                    <a:pt x="4119" y="1284"/>
                  </a:lnTo>
                  <a:lnTo>
                    <a:pt x="2075" y="1284"/>
                  </a:lnTo>
                  <a:lnTo>
                    <a:pt x="1037" y="2530"/>
                  </a:lnTo>
                  <a:lnTo>
                    <a:pt x="1037" y="5098"/>
                  </a:lnTo>
                  <a:lnTo>
                    <a:pt x="0" y="10158"/>
                  </a:lnTo>
                  <a:lnTo>
                    <a:pt x="1037" y="20354"/>
                  </a:lnTo>
                  <a:lnTo>
                    <a:pt x="2075" y="21600"/>
                  </a:lnTo>
                  <a:lnTo>
                    <a:pt x="5156" y="21600"/>
                  </a:lnTo>
                  <a:lnTo>
                    <a:pt x="6163" y="19070"/>
                  </a:lnTo>
                  <a:lnTo>
                    <a:pt x="6163" y="12726"/>
                  </a:lnTo>
                  <a:lnTo>
                    <a:pt x="11319" y="17786"/>
                  </a:lnTo>
                  <a:lnTo>
                    <a:pt x="14400" y="19070"/>
                  </a:lnTo>
                  <a:lnTo>
                    <a:pt x="16444" y="20354"/>
                  </a:lnTo>
                  <a:lnTo>
                    <a:pt x="18519" y="19070"/>
                  </a:lnTo>
                  <a:lnTo>
                    <a:pt x="20563" y="17786"/>
                  </a:lnTo>
                  <a:lnTo>
                    <a:pt x="21600" y="15256"/>
                  </a:lnTo>
                  <a:lnTo>
                    <a:pt x="21600" y="12726"/>
                  </a:lnTo>
                  <a:lnTo>
                    <a:pt x="19525" y="7628"/>
                  </a:lnTo>
                  <a:lnTo>
                    <a:pt x="18519" y="3814"/>
                  </a:lnTo>
                  <a:lnTo>
                    <a:pt x="18519" y="1284"/>
                  </a:lnTo>
                  <a:lnTo>
                    <a:pt x="16444" y="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 sz="2400"/>
            </a:p>
          </p:txBody>
        </p:sp>
        <p:sp>
          <p:nvSpPr>
            <p:cNvPr id="758" name="Google Shape;641;p4"/>
            <p:cNvSpPr/>
            <p:nvPr/>
          </p:nvSpPr>
          <p:spPr>
            <a:xfrm>
              <a:off x="1026388" y="534106"/>
              <a:ext cx="110503" cy="1121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655" y="1609"/>
                  </a:moveTo>
                  <a:lnTo>
                    <a:pt x="18985" y="5161"/>
                  </a:lnTo>
                  <a:lnTo>
                    <a:pt x="19306" y="8703"/>
                  </a:lnTo>
                  <a:lnTo>
                    <a:pt x="19636" y="13213"/>
                  </a:lnTo>
                  <a:lnTo>
                    <a:pt x="19967" y="17732"/>
                  </a:lnTo>
                  <a:lnTo>
                    <a:pt x="15379" y="17732"/>
                  </a:lnTo>
                  <a:lnTo>
                    <a:pt x="10800" y="18373"/>
                  </a:lnTo>
                  <a:lnTo>
                    <a:pt x="7203" y="19015"/>
                  </a:lnTo>
                  <a:lnTo>
                    <a:pt x="5560" y="19340"/>
                  </a:lnTo>
                  <a:lnTo>
                    <a:pt x="3927" y="19982"/>
                  </a:lnTo>
                  <a:lnTo>
                    <a:pt x="3266" y="15798"/>
                  </a:lnTo>
                  <a:lnTo>
                    <a:pt x="2284" y="11279"/>
                  </a:lnTo>
                  <a:lnTo>
                    <a:pt x="1964" y="7736"/>
                  </a:lnTo>
                  <a:lnTo>
                    <a:pt x="1303" y="4194"/>
                  </a:lnTo>
                  <a:lnTo>
                    <a:pt x="10149" y="3227"/>
                  </a:lnTo>
                  <a:lnTo>
                    <a:pt x="18655" y="1609"/>
                  </a:lnTo>
                  <a:close/>
                  <a:moveTo>
                    <a:pt x="18655" y="0"/>
                  </a:moveTo>
                  <a:lnTo>
                    <a:pt x="9818" y="967"/>
                  </a:lnTo>
                  <a:lnTo>
                    <a:pt x="982" y="2576"/>
                  </a:lnTo>
                  <a:lnTo>
                    <a:pt x="321" y="2901"/>
                  </a:lnTo>
                  <a:lnTo>
                    <a:pt x="0" y="3227"/>
                  </a:lnTo>
                  <a:lnTo>
                    <a:pt x="0" y="5802"/>
                  </a:lnTo>
                  <a:lnTo>
                    <a:pt x="321" y="8062"/>
                  </a:lnTo>
                  <a:lnTo>
                    <a:pt x="982" y="12897"/>
                  </a:lnTo>
                  <a:lnTo>
                    <a:pt x="1633" y="17406"/>
                  </a:lnTo>
                  <a:lnTo>
                    <a:pt x="1964" y="19340"/>
                  </a:lnTo>
                  <a:lnTo>
                    <a:pt x="2615" y="21274"/>
                  </a:lnTo>
                  <a:lnTo>
                    <a:pt x="2945" y="21600"/>
                  </a:lnTo>
                  <a:lnTo>
                    <a:pt x="3597" y="21600"/>
                  </a:lnTo>
                  <a:lnTo>
                    <a:pt x="3597" y="21274"/>
                  </a:lnTo>
                  <a:lnTo>
                    <a:pt x="5891" y="21274"/>
                  </a:lnTo>
                  <a:lnTo>
                    <a:pt x="8185" y="20949"/>
                  </a:lnTo>
                  <a:lnTo>
                    <a:pt x="12433" y="20307"/>
                  </a:lnTo>
                  <a:lnTo>
                    <a:pt x="16360" y="19666"/>
                  </a:lnTo>
                  <a:lnTo>
                    <a:pt x="18324" y="19340"/>
                  </a:lnTo>
                  <a:lnTo>
                    <a:pt x="20288" y="18699"/>
                  </a:lnTo>
                  <a:lnTo>
                    <a:pt x="20949" y="18699"/>
                  </a:lnTo>
                  <a:lnTo>
                    <a:pt x="21600" y="18048"/>
                  </a:lnTo>
                  <a:lnTo>
                    <a:pt x="21600" y="13213"/>
                  </a:lnTo>
                  <a:lnTo>
                    <a:pt x="21269" y="8378"/>
                  </a:lnTo>
                  <a:lnTo>
                    <a:pt x="20618" y="4510"/>
                  </a:lnTo>
                  <a:lnTo>
                    <a:pt x="20288" y="2576"/>
                  </a:lnTo>
                  <a:lnTo>
                    <a:pt x="19306" y="641"/>
                  </a:lnTo>
                  <a:lnTo>
                    <a:pt x="19306" y="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 sz="2400"/>
            </a:p>
          </p:txBody>
        </p:sp>
        <p:sp>
          <p:nvSpPr>
            <p:cNvPr id="759" name="Google Shape;642;p4"/>
            <p:cNvSpPr/>
            <p:nvPr/>
          </p:nvSpPr>
          <p:spPr>
            <a:xfrm>
              <a:off x="1068262" y="575979"/>
              <a:ext cx="23424" cy="334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336" y="0"/>
                  </a:moveTo>
                  <a:lnTo>
                    <a:pt x="15409" y="5392"/>
                  </a:lnTo>
                  <a:lnTo>
                    <a:pt x="16968" y="10784"/>
                  </a:lnTo>
                  <a:lnTo>
                    <a:pt x="15409" y="12966"/>
                  </a:lnTo>
                  <a:lnTo>
                    <a:pt x="13896" y="15117"/>
                  </a:lnTo>
                  <a:lnTo>
                    <a:pt x="12336" y="17267"/>
                  </a:lnTo>
                  <a:lnTo>
                    <a:pt x="9264" y="17267"/>
                  </a:lnTo>
                  <a:lnTo>
                    <a:pt x="6145" y="12966"/>
                  </a:lnTo>
                  <a:lnTo>
                    <a:pt x="3073" y="11875"/>
                  </a:lnTo>
                  <a:lnTo>
                    <a:pt x="1513" y="11875"/>
                  </a:lnTo>
                  <a:lnTo>
                    <a:pt x="0" y="14026"/>
                  </a:lnTo>
                  <a:lnTo>
                    <a:pt x="0" y="15117"/>
                  </a:lnTo>
                  <a:lnTo>
                    <a:pt x="1513" y="17267"/>
                  </a:lnTo>
                  <a:lnTo>
                    <a:pt x="3073" y="19450"/>
                  </a:lnTo>
                  <a:lnTo>
                    <a:pt x="3073" y="20509"/>
                  </a:lnTo>
                  <a:lnTo>
                    <a:pt x="4632" y="21600"/>
                  </a:lnTo>
                  <a:lnTo>
                    <a:pt x="9264" y="21600"/>
                  </a:lnTo>
                  <a:lnTo>
                    <a:pt x="13896" y="20509"/>
                  </a:lnTo>
                  <a:lnTo>
                    <a:pt x="20041" y="16208"/>
                  </a:lnTo>
                  <a:lnTo>
                    <a:pt x="21600" y="11875"/>
                  </a:lnTo>
                  <a:lnTo>
                    <a:pt x="20041" y="7542"/>
                  </a:lnTo>
                  <a:lnTo>
                    <a:pt x="18527" y="3242"/>
                  </a:lnTo>
                  <a:lnTo>
                    <a:pt x="15409" y="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 sz="2400"/>
            </a:p>
          </p:txBody>
        </p:sp>
        <p:sp>
          <p:nvSpPr>
            <p:cNvPr id="760" name="Google Shape;643;p4"/>
            <p:cNvSpPr/>
            <p:nvPr/>
          </p:nvSpPr>
          <p:spPr>
            <a:xfrm>
              <a:off x="986205" y="658034"/>
              <a:ext cx="113836" cy="1105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788" y="1964"/>
                  </a:moveTo>
                  <a:lnTo>
                    <a:pt x="18429" y="5560"/>
                  </a:lnTo>
                  <a:lnTo>
                    <a:pt x="19062" y="9157"/>
                  </a:lnTo>
                  <a:lnTo>
                    <a:pt x="19382" y="13415"/>
                  </a:lnTo>
                  <a:lnTo>
                    <a:pt x="20015" y="17673"/>
                  </a:lnTo>
                  <a:lnTo>
                    <a:pt x="18429" y="17673"/>
                  </a:lnTo>
                  <a:lnTo>
                    <a:pt x="16523" y="17994"/>
                  </a:lnTo>
                  <a:lnTo>
                    <a:pt x="13022" y="18655"/>
                  </a:lnTo>
                  <a:lnTo>
                    <a:pt x="8578" y="19306"/>
                  </a:lnTo>
                  <a:lnTo>
                    <a:pt x="6351" y="19636"/>
                  </a:lnTo>
                  <a:lnTo>
                    <a:pt x="4445" y="20288"/>
                  </a:lnTo>
                  <a:lnTo>
                    <a:pt x="3491" y="16030"/>
                  </a:lnTo>
                  <a:lnTo>
                    <a:pt x="2538" y="11451"/>
                  </a:lnTo>
                  <a:lnTo>
                    <a:pt x="1906" y="7855"/>
                  </a:lnTo>
                  <a:lnTo>
                    <a:pt x="953" y="4248"/>
                  </a:lnTo>
                  <a:lnTo>
                    <a:pt x="9531" y="3266"/>
                  </a:lnTo>
                  <a:lnTo>
                    <a:pt x="17788" y="1964"/>
                  </a:lnTo>
                  <a:close/>
                  <a:moveTo>
                    <a:pt x="17788" y="0"/>
                  </a:moveTo>
                  <a:lnTo>
                    <a:pt x="9210" y="1303"/>
                  </a:lnTo>
                  <a:lnTo>
                    <a:pt x="632" y="2615"/>
                  </a:lnTo>
                  <a:lnTo>
                    <a:pt x="0" y="2945"/>
                  </a:lnTo>
                  <a:lnTo>
                    <a:pt x="0" y="7855"/>
                  </a:lnTo>
                  <a:lnTo>
                    <a:pt x="632" y="11782"/>
                  </a:lnTo>
                  <a:lnTo>
                    <a:pt x="1585" y="16691"/>
                  </a:lnTo>
                  <a:lnTo>
                    <a:pt x="2218" y="18975"/>
                  </a:lnTo>
                  <a:lnTo>
                    <a:pt x="3171" y="21269"/>
                  </a:lnTo>
                  <a:lnTo>
                    <a:pt x="3812" y="21600"/>
                  </a:lnTo>
                  <a:lnTo>
                    <a:pt x="6351" y="21600"/>
                  </a:lnTo>
                  <a:lnTo>
                    <a:pt x="8257" y="21269"/>
                  </a:lnTo>
                  <a:lnTo>
                    <a:pt x="12069" y="20618"/>
                  </a:lnTo>
                  <a:lnTo>
                    <a:pt x="16523" y="20288"/>
                  </a:lnTo>
                  <a:lnTo>
                    <a:pt x="18429" y="19957"/>
                  </a:lnTo>
                  <a:lnTo>
                    <a:pt x="20647" y="19306"/>
                  </a:lnTo>
                  <a:lnTo>
                    <a:pt x="21600" y="19306"/>
                  </a:lnTo>
                  <a:lnTo>
                    <a:pt x="21600" y="14397"/>
                  </a:lnTo>
                  <a:lnTo>
                    <a:pt x="20968" y="10139"/>
                  </a:lnTo>
                  <a:lnTo>
                    <a:pt x="20015" y="5230"/>
                  </a:lnTo>
                  <a:lnTo>
                    <a:pt x="19382" y="2945"/>
                  </a:lnTo>
                  <a:lnTo>
                    <a:pt x="18741" y="651"/>
                  </a:lnTo>
                  <a:lnTo>
                    <a:pt x="18429" y="321"/>
                  </a:lnTo>
                  <a:lnTo>
                    <a:pt x="17788" y="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 sz="2400"/>
            </a:p>
          </p:txBody>
        </p:sp>
        <p:sp>
          <p:nvSpPr>
            <p:cNvPr id="761" name="Google Shape;644;p4"/>
            <p:cNvSpPr/>
            <p:nvPr/>
          </p:nvSpPr>
          <p:spPr>
            <a:xfrm>
              <a:off x="827118" y="611139"/>
              <a:ext cx="43565" cy="384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148" y="0"/>
                  </a:moveTo>
                  <a:lnTo>
                    <a:pt x="6658" y="921"/>
                  </a:lnTo>
                  <a:lnTo>
                    <a:pt x="4167" y="1870"/>
                  </a:lnTo>
                  <a:lnTo>
                    <a:pt x="2490" y="3740"/>
                  </a:lnTo>
                  <a:lnTo>
                    <a:pt x="838" y="6558"/>
                  </a:lnTo>
                  <a:lnTo>
                    <a:pt x="0" y="9377"/>
                  </a:lnTo>
                  <a:lnTo>
                    <a:pt x="0" y="13144"/>
                  </a:lnTo>
                  <a:lnTo>
                    <a:pt x="838" y="15014"/>
                  </a:lnTo>
                  <a:lnTo>
                    <a:pt x="1677" y="16912"/>
                  </a:lnTo>
                  <a:lnTo>
                    <a:pt x="4981" y="20651"/>
                  </a:lnTo>
                  <a:lnTo>
                    <a:pt x="7471" y="21600"/>
                  </a:lnTo>
                  <a:lnTo>
                    <a:pt x="9962" y="21600"/>
                  </a:lnTo>
                  <a:lnTo>
                    <a:pt x="11638" y="20651"/>
                  </a:lnTo>
                  <a:lnTo>
                    <a:pt x="13290" y="19730"/>
                  </a:lnTo>
                  <a:lnTo>
                    <a:pt x="14129" y="20651"/>
                  </a:lnTo>
                  <a:lnTo>
                    <a:pt x="14942" y="21600"/>
                  </a:lnTo>
                  <a:lnTo>
                    <a:pt x="15781" y="21600"/>
                  </a:lnTo>
                  <a:lnTo>
                    <a:pt x="15781" y="20651"/>
                  </a:lnTo>
                  <a:lnTo>
                    <a:pt x="16619" y="19730"/>
                  </a:lnTo>
                  <a:lnTo>
                    <a:pt x="14942" y="14093"/>
                  </a:lnTo>
                  <a:lnTo>
                    <a:pt x="14942" y="13144"/>
                  </a:lnTo>
                  <a:lnTo>
                    <a:pt x="19923" y="12195"/>
                  </a:lnTo>
                  <a:lnTo>
                    <a:pt x="20762" y="11274"/>
                  </a:lnTo>
                  <a:lnTo>
                    <a:pt x="21600" y="9377"/>
                  </a:lnTo>
                  <a:lnTo>
                    <a:pt x="20762" y="8456"/>
                  </a:lnTo>
                  <a:lnTo>
                    <a:pt x="19110" y="7507"/>
                  </a:lnTo>
                  <a:lnTo>
                    <a:pt x="14129" y="8456"/>
                  </a:lnTo>
                  <a:lnTo>
                    <a:pt x="11638" y="9377"/>
                  </a:lnTo>
                  <a:lnTo>
                    <a:pt x="9148" y="10326"/>
                  </a:lnTo>
                  <a:lnTo>
                    <a:pt x="9148" y="12195"/>
                  </a:lnTo>
                  <a:lnTo>
                    <a:pt x="13290" y="13144"/>
                  </a:lnTo>
                  <a:lnTo>
                    <a:pt x="13290" y="15014"/>
                  </a:lnTo>
                  <a:lnTo>
                    <a:pt x="10800" y="15963"/>
                  </a:lnTo>
                  <a:lnTo>
                    <a:pt x="9148" y="16912"/>
                  </a:lnTo>
                  <a:lnTo>
                    <a:pt x="7471" y="15963"/>
                  </a:lnTo>
                  <a:lnTo>
                    <a:pt x="5819" y="15014"/>
                  </a:lnTo>
                  <a:lnTo>
                    <a:pt x="4981" y="14093"/>
                  </a:lnTo>
                  <a:lnTo>
                    <a:pt x="4167" y="11274"/>
                  </a:lnTo>
                  <a:lnTo>
                    <a:pt x="4167" y="9377"/>
                  </a:lnTo>
                  <a:lnTo>
                    <a:pt x="4981" y="7507"/>
                  </a:lnTo>
                  <a:lnTo>
                    <a:pt x="6658" y="5637"/>
                  </a:lnTo>
                  <a:lnTo>
                    <a:pt x="10800" y="3740"/>
                  </a:lnTo>
                  <a:lnTo>
                    <a:pt x="14942" y="2819"/>
                  </a:lnTo>
                  <a:lnTo>
                    <a:pt x="14942" y="921"/>
                  </a:lnTo>
                  <a:lnTo>
                    <a:pt x="11638" y="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 sz="2400"/>
            </a:p>
          </p:txBody>
        </p:sp>
        <p:sp>
          <p:nvSpPr>
            <p:cNvPr id="762" name="Google Shape;645;p4"/>
            <p:cNvSpPr/>
            <p:nvPr/>
          </p:nvSpPr>
          <p:spPr>
            <a:xfrm>
              <a:off x="902459" y="552506"/>
              <a:ext cx="118908" cy="1121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686" y="0"/>
                  </a:moveTo>
                  <a:lnTo>
                    <a:pt x="9739" y="967"/>
                  </a:lnTo>
                  <a:lnTo>
                    <a:pt x="5475" y="2260"/>
                  </a:lnTo>
                  <a:lnTo>
                    <a:pt x="912" y="3552"/>
                  </a:lnTo>
                  <a:lnTo>
                    <a:pt x="614" y="2585"/>
                  </a:lnTo>
                  <a:lnTo>
                    <a:pt x="0" y="2585"/>
                  </a:lnTo>
                  <a:lnTo>
                    <a:pt x="0" y="5486"/>
                  </a:lnTo>
                  <a:lnTo>
                    <a:pt x="307" y="7736"/>
                  </a:lnTo>
                  <a:lnTo>
                    <a:pt x="1220" y="12897"/>
                  </a:lnTo>
                  <a:lnTo>
                    <a:pt x="1527" y="17090"/>
                  </a:lnTo>
                  <a:lnTo>
                    <a:pt x="1825" y="19340"/>
                  </a:lnTo>
                  <a:lnTo>
                    <a:pt x="2439" y="21284"/>
                  </a:lnTo>
                  <a:lnTo>
                    <a:pt x="3044" y="21600"/>
                  </a:lnTo>
                  <a:lnTo>
                    <a:pt x="3352" y="21284"/>
                  </a:lnTo>
                  <a:lnTo>
                    <a:pt x="3957" y="21284"/>
                  </a:lnTo>
                  <a:lnTo>
                    <a:pt x="11861" y="20317"/>
                  </a:lnTo>
                  <a:lnTo>
                    <a:pt x="15818" y="19666"/>
                  </a:lnTo>
                  <a:lnTo>
                    <a:pt x="19775" y="18373"/>
                  </a:lnTo>
                  <a:lnTo>
                    <a:pt x="19775" y="18699"/>
                  </a:lnTo>
                  <a:lnTo>
                    <a:pt x="20073" y="19024"/>
                  </a:lnTo>
                  <a:lnTo>
                    <a:pt x="20380" y="19024"/>
                  </a:lnTo>
                  <a:lnTo>
                    <a:pt x="20986" y="18373"/>
                  </a:lnTo>
                  <a:lnTo>
                    <a:pt x="21293" y="17406"/>
                  </a:lnTo>
                  <a:lnTo>
                    <a:pt x="21600" y="16765"/>
                  </a:lnTo>
                  <a:lnTo>
                    <a:pt x="21600" y="15472"/>
                  </a:lnTo>
                  <a:lnTo>
                    <a:pt x="21293" y="13538"/>
                  </a:lnTo>
                  <a:lnTo>
                    <a:pt x="20688" y="11604"/>
                  </a:lnTo>
                  <a:lnTo>
                    <a:pt x="20073" y="5802"/>
                  </a:lnTo>
                  <a:lnTo>
                    <a:pt x="19161" y="2901"/>
                  </a:lnTo>
                  <a:lnTo>
                    <a:pt x="18556" y="1618"/>
                  </a:lnTo>
                  <a:lnTo>
                    <a:pt x="17950" y="651"/>
                  </a:lnTo>
                  <a:lnTo>
                    <a:pt x="17643" y="651"/>
                  </a:lnTo>
                  <a:lnTo>
                    <a:pt x="17643" y="4835"/>
                  </a:lnTo>
                  <a:lnTo>
                    <a:pt x="18556" y="9029"/>
                  </a:lnTo>
                  <a:lnTo>
                    <a:pt x="19161" y="13222"/>
                  </a:lnTo>
                  <a:lnTo>
                    <a:pt x="19775" y="17406"/>
                  </a:lnTo>
                  <a:lnTo>
                    <a:pt x="15818" y="17406"/>
                  </a:lnTo>
                  <a:lnTo>
                    <a:pt x="11563" y="18057"/>
                  </a:lnTo>
                  <a:lnTo>
                    <a:pt x="3650" y="19666"/>
                  </a:lnTo>
                  <a:lnTo>
                    <a:pt x="3352" y="19666"/>
                  </a:lnTo>
                  <a:lnTo>
                    <a:pt x="3352" y="17406"/>
                  </a:lnTo>
                  <a:lnTo>
                    <a:pt x="3044" y="15472"/>
                  </a:lnTo>
                  <a:lnTo>
                    <a:pt x="2439" y="11288"/>
                  </a:lnTo>
                  <a:lnTo>
                    <a:pt x="2132" y="8062"/>
                  </a:lnTo>
                  <a:lnTo>
                    <a:pt x="1527" y="5161"/>
                  </a:lnTo>
                  <a:lnTo>
                    <a:pt x="6387" y="3868"/>
                  </a:lnTo>
                  <a:lnTo>
                    <a:pt x="11256" y="2585"/>
                  </a:lnTo>
                  <a:lnTo>
                    <a:pt x="14599" y="1934"/>
                  </a:lnTo>
                  <a:lnTo>
                    <a:pt x="16125" y="1618"/>
                  </a:lnTo>
                  <a:lnTo>
                    <a:pt x="17643" y="651"/>
                  </a:lnTo>
                  <a:lnTo>
                    <a:pt x="17643" y="326"/>
                  </a:lnTo>
                  <a:lnTo>
                    <a:pt x="16731" y="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 sz="2400"/>
            </a:p>
          </p:txBody>
        </p:sp>
        <p:sp>
          <p:nvSpPr>
            <p:cNvPr id="763" name="Google Shape;646;p4"/>
            <p:cNvSpPr/>
            <p:nvPr/>
          </p:nvSpPr>
          <p:spPr>
            <a:xfrm>
              <a:off x="954379" y="596071"/>
              <a:ext cx="31829" cy="31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896" y="0"/>
                  </a:moveTo>
                  <a:lnTo>
                    <a:pt x="12488" y="3414"/>
                  </a:lnTo>
                  <a:lnTo>
                    <a:pt x="12488" y="9093"/>
                  </a:lnTo>
                  <a:lnTo>
                    <a:pt x="4556" y="11358"/>
                  </a:lnTo>
                  <a:lnTo>
                    <a:pt x="3409" y="6828"/>
                  </a:lnTo>
                  <a:lnTo>
                    <a:pt x="3409" y="5679"/>
                  </a:lnTo>
                  <a:lnTo>
                    <a:pt x="2261" y="5679"/>
                  </a:lnTo>
                  <a:lnTo>
                    <a:pt x="0" y="6828"/>
                  </a:lnTo>
                  <a:lnTo>
                    <a:pt x="0" y="13656"/>
                  </a:lnTo>
                  <a:lnTo>
                    <a:pt x="1148" y="14772"/>
                  </a:lnTo>
                  <a:lnTo>
                    <a:pt x="2261" y="20485"/>
                  </a:lnTo>
                  <a:lnTo>
                    <a:pt x="4556" y="21600"/>
                  </a:lnTo>
                  <a:lnTo>
                    <a:pt x="5670" y="21600"/>
                  </a:lnTo>
                  <a:lnTo>
                    <a:pt x="6817" y="20485"/>
                  </a:lnTo>
                  <a:lnTo>
                    <a:pt x="6817" y="18186"/>
                  </a:lnTo>
                  <a:lnTo>
                    <a:pt x="5670" y="15921"/>
                  </a:lnTo>
                  <a:lnTo>
                    <a:pt x="13635" y="14772"/>
                  </a:lnTo>
                  <a:lnTo>
                    <a:pt x="14783" y="18186"/>
                  </a:lnTo>
                  <a:lnTo>
                    <a:pt x="17044" y="21600"/>
                  </a:lnTo>
                  <a:lnTo>
                    <a:pt x="18191" y="21600"/>
                  </a:lnTo>
                  <a:lnTo>
                    <a:pt x="19305" y="20485"/>
                  </a:lnTo>
                  <a:lnTo>
                    <a:pt x="19305" y="17070"/>
                  </a:lnTo>
                  <a:lnTo>
                    <a:pt x="18191" y="12507"/>
                  </a:lnTo>
                  <a:lnTo>
                    <a:pt x="21600" y="11358"/>
                  </a:lnTo>
                  <a:lnTo>
                    <a:pt x="21600" y="6828"/>
                  </a:lnTo>
                  <a:lnTo>
                    <a:pt x="19305" y="6828"/>
                  </a:lnTo>
                  <a:lnTo>
                    <a:pt x="17044" y="7944"/>
                  </a:lnTo>
                  <a:lnTo>
                    <a:pt x="17044" y="3414"/>
                  </a:lnTo>
                  <a:lnTo>
                    <a:pt x="18191" y="1115"/>
                  </a:lnTo>
                  <a:lnTo>
                    <a:pt x="17044" y="1115"/>
                  </a:lnTo>
                  <a:lnTo>
                    <a:pt x="15896" y="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 sz="2400"/>
            </a:p>
          </p:txBody>
        </p:sp>
        <p:sp>
          <p:nvSpPr>
            <p:cNvPr id="764" name="Google Shape;647;p4"/>
            <p:cNvSpPr/>
            <p:nvPr/>
          </p:nvSpPr>
          <p:spPr>
            <a:xfrm>
              <a:off x="1232323" y="622826"/>
              <a:ext cx="108812" cy="1105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947" y="0"/>
                  </a:moveTo>
                  <a:lnTo>
                    <a:pt x="12962" y="661"/>
                  </a:lnTo>
                  <a:lnTo>
                    <a:pt x="7641" y="1642"/>
                  </a:lnTo>
                  <a:lnTo>
                    <a:pt x="3653" y="1963"/>
                  </a:lnTo>
                  <a:lnTo>
                    <a:pt x="1659" y="2293"/>
                  </a:lnTo>
                  <a:lnTo>
                    <a:pt x="0" y="2944"/>
                  </a:lnTo>
                  <a:lnTo>
                    <a:pt x="1659" y="3926"/>
                  </a:lnTo>
                  <a:lnTo>
                    <a:pt x="3327" y="3926"/>
                  </a:lnTo>
                  <a:lnTo>
                    <a:pt x="6644" y="3605"/>
                  </a:lnTo>
                  <a:lnTo>
                    <a:pt x="11965" y="2944"/>
                  </a:lnTo>
                  <a:lnTo>
                    <a:pt x="17286" y="1963"/>
                  </a:lnTo>
                  <a:lnTo>
                    <a:pt x="17286" y="3605"/>
                  </a:lnTo>
                  <a:lnTo>
                    <a:pt x="17612" y="5568"/>
                  </a:lnTo>
                  <a:lnTo>
                    <a:pt x="18283" y="9163"/>
                  </a:lnTo>
                  <a:lnTo>
                    <a:pt x="18944" y="13419"/>
                  </a:lnTo>
                  <a:lnTo>
                    <a:pt x="19280" y="15712"/>
                  </a:lnTo>
                  <a:lnTo>
                    <a:pt x="19942" y="17995"/>
                  </a:lnTo>
                  <a:lnTo>
                    <a:pt x="9971" y="18977"/>
                  </a:lnTo>
                  <a:lnTo>
                    <a:pt x="6644" y="19307"/>
                  </a:lnTo>
                  <a:lnTo>
                    <a:pt x="4985" y="19958"/>
                  </a:lnTo>
                  <a:lnTo>
                    <a:pt x="3653" y="20939"/>
                  </a:lnTo>
                  <a:lnTo>
                    <a:pt x="5321" y="21600"/>
                  </a:lnTo>
                  <a:lnTo>
                    <a:pt x="6980" y="21600"/>
                  </a:lnTo>
                  <a:lnTo>
                    <a:pt x="10306" y="20939"/>
                  </a:lnTo>
                  <a:lnTo>
                    <a:pt x="20939" y="19637"/>
                  </a:lnTo>
                  <a:lnTo>
                    <a:pt x="21600" y="19307"/>
                  </a:lnTo>
                  <a:lnTo>
                    <a:pt x="21600" y="18326"/>
                  </a:lnTo>
                  <a:lnTo>
                    <a:pt x="21274" y="17995"/>
                  </a:lnTo>
                  <a:lnTo>
                    <a:pt x="21274" y="15712"/>
                  </a:lnTo>
                  <a:lnTo>
                    <a:pt x="20939" y="13419"/>
                  </a:lnTo>
                  <a:lnTo>
                    <a:pt x="20277" y="8842"/>
                  </a:lnTo>
                  <a:lnTo>
                    <a:pt x="19606" y="5237"/>
                  </a:lnTo>
                  <a:lnTo>
                    <a:pt x="19280" y="3274"/>
                  </a:lnTo>
                  <a:lnTo>
                    <a:pt x="18609" y="1642"/>
                  </a:lnTo>
                  <a:lnTo>
                    <a:pt x="18944" y="981"/>
                  </a:lnTo>
                  <a:lnTo>
                    <a:pt x="18944" y="661"/>
                  </a:lnTo>
                  <a:lnTo>
                    <a:pt x="18609" y="330"/>
                  </a:lnTo>
                  <a:lnTo>
                    <a:pt x="17947" y="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 sz="2400"/>
            </a:p>
          </p:txBody>
        </p:sp>
        <p:sp>
          <p:nvSpPr>
            <p:cNvPr id="765" name="Google Shape;648;p4"/>
            <p:cNvSpPr/>
            <p:nvPr/>
          </p:nvSpPr>
          <p:spPr>
            <a:xfrm>
              <a:off x="1264151" y="495614"/>
              <a:ext cx="115526" cy="1171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843" y="0"/>
                  </a:moveTo>
                  <a:lnTo>
                    <a:pt x="17843" y="926"/>
                  </a:lnTo>
                  <a:lnTo>
                    <a:pt x="15026" y="926"/>
                  </a:lnTo>
                  <a:lnTo>
                    <a:pt x="12209" y="1229"/>
                  </a:lnTo>
                  <a:lnTo>
                    <a:pt x="6574" y="2466"/>
                  </a:lnTo>
                  <a:lnTo>
                    <a:pt x="3440" y="2778"/>
                  </a:lnTo>
                  <a:lnTo>
                    <a:pt x="1562" y="3080"/>
                  </a:lnTo>
                  <a:lnTo>
                    <a:pt x="939" y="3392"/>
                  </a:lnTo>
                  <a:lnTo>
                    <a:pt x="623" y="3704"/>
                  </a:lnTo>
                  <a:lnTo>
                    <a:pt x="623" y="4006"/>
                  </a:lnTo>
                  <a:lnTo>
                    <a:pt x="307" y="3704"/>
                  </a:lnTo>
                  <a:lnTo>
                    <a:pt x="0" y="3704"/>
                  </a:lnTo>
                  <a:lnTo>
                    <a:pt x="0" y="7710"/>
                  </a:lnTo>
                  <a:lnTo>
                    <a:pt x="939" y="11726"/>
                  </a:lnTo>
                  <a:lnTo>
                    <a:pt x="2185" y="20986"/>
                  </a:lnTo>
                  <a:lnTo>
                    <a:pt x="2501" y="21297"/>
                  </a:lnTo>
                  <a:lnTo>
                    <a:pt x="3124" y="21600"/>
                  </a:lnTo>
                  <a:lnTo>
                    <a:pt x="3440" y="21297"/>
                  </a:lnTo>
                  <a:lnTo>
                    <a:pt x="3757" y="20986"/>
                  </a:lnTo>
                  <a:lnTo>
                    <a:pt x="5942" y="20986"/>
                  </a:lnTo>
                  <a:lnTo>
                    <a:pt x="8452" y="20674"/>
                  </a:lnTo>
                  <a:lnTo>
                    <a:pt x="12832" y="20060"/>
                  </a:lnTo>
                  <a:lnTo>
                    <a:pt x="16588" y="19446"/>
                  </a:lnTo>
                  <a:lnTo>
                    <a:pt x="18783" y="19134"/>
                  </a:lnTo>
                  <a:lnTo>
                    <a:pt x="19406" y="18520"/>
                  </a:lnTo>
                  <a:lnTo>
                    <a:pt x="20029" y="17896"/>
                  </a:lnTo>
                  <a:lnTo>
                    <a:pt x="19089" y="17282"/>
                  </a:lnTo>
                  <a:lnTo>
                    <a:pt x="15649" y="17282"/>
                  </a:lnTo>
                  <a:lnTo>
                    <a:pt x="11270" y="18208"/>
                  </a:lnTo>
                  <a:lnTo>
                    <a:pt x="7513" y="18520"/>
                  </a:lnTo>
                  <a:lnTo>
                    <a:pt x="5635" y="18822"/>
                  </a:lnTo>
                  <a:lnTo>
                    <a:pt x="3757" y="19446"/>
                  </a:lnTo>
                  <a:lnTo>
                    <a:pt x="2185" y="10186"/>
                  </a:lnTo>
                  <a:lnTo>
                    <a:pt x="1878" y="7408"/>
                  </a:lnTo>
                  <a:lnTo>
                    <a:pt x="939" y="4932"/>
                  </a:lnTo>
                  <a:lnTo>
                    <a:pt x="1878" y="4932"/>
                  </a:lnTo>
                  <a:lnTo>
                    <a:pt x="1878" y="4318"/>
                  </a:lnTo>
                  <a:lnTo>
                    <a:pt x="10637" y="3392"/>
                  </a:lnTo>
                  <a:lnTo>
                    <a:pt x="14394" y="2778"/>
                  </a:lnTo>
                  <a:lnTo>
                    <a:pt x="17843" y="1852"/>
                  </a:lnTo>
                  <a:lnTo>
                    <a:pt x="18466" y="4932"/>
                  </a:lnTo>
                  <a:lnTo>
                    <a:pt x="19089" y="8334"/>
                  </a:lnTo>
                  <a:lnTo>
                    <a:pt x="19406" y="13266"/>
                  </a:lnTo>
                  <a:lnTo>
                    <a:pt x="19722" y="15430"/>
                  </a:lnTo>
                  <a:lnTo>
                    <a:pt x="20029" y="17896"/>
                  </a:lnTo>
                  <a:lnTo>
                    <a:pt x="20661" y="18520"/>
                  </a:lnTo>
                  <a:lnTo>
                    <a:pt x="21284" y="18208"/>
                  </a:lnTo>
                  <a:lnTo>
                    <a:pt x="21600" y="17896"/>
                  </a:lnTo>
                  <a:lnTo>
                    <a:pt x="21600" y="12964"/>
                  </a:lnTo>
                  <a:lnTo>
                    <a:pt x="20661" y="8022"/>
                  </a:lnTo>
                  <a:lnTo>
                    <a:pt x="20029" y="4006"/>
                  </a:lnTo>
                  <a:lnTo>
                    <a:pt x="19406" y="2154"/>
                  </a:lnTo>
                  <a:lnTo>
                    <a:pt x="18783" y="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 sz="2400"/>
            </a:p>
          </p:txBody>
        </p:sp>
        <p:sp>
          <p:nvSpPr>
            <p:cNvPr id="766" name="Google Shape;649;p4"/>
            <p:cNvSpPr/>
            <p:nvPr/>
          </p:nvSpPr>
          <p:spPr>
            <a:xfrm>
              <a:off x="1314379" y="540819"/>
              <a:ext cx="31780" cy="368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530" y="0"/>
                  </a:moveTo>
                  <a:lnTo>
                    <a:pt x="2265" y="1956"/>
                  </a:lnTo>
                  <a:lnTo>
                    <a:pt x="1115" y="3911"/>
                  </a:lnTo>
                  <a:lnTo>
                    <a:pt x="0" y="8844"/>
                  </a:lnTo>
                  <a:lnTo>
                    <a:pt x="0" y="14741"/>
                  </a:lnTo>
                  <a:lnTo>
                    <a:pt x="1115" y="19644"/>
                  </a:lnTo>
                  <a:lnTo>
                    <a:pt x="2265" y="21600"/>
                  </a:lnTo>
                  <a:lnTo>
                    <a:pt x="4530" y="21600"/>
                  </a:lnTo>
                  <a:lnTo>
                    <a:pt x="13656" y="20637"/>
                  </a:lnTo>
                  <a:lnTo>
                    <a:pt x="17070" y="18652"/>
                  </a:lnTo>
                  <a:lnTo>
                    <a:pt x="20485" y="16696"/>
                  </a:lnTo>
                  <a:lnTo>
                    <a:pt x="21600" y="14741"/>
                  </a:lnTo>
                  <a:lnTo>
                    <a:pt x="20485" y="13748"/>
                  </a:lnTo>
                  <a:lnTo>
                    <a:pt x="13656" y="13748"/>
                  </a:lnTo>
                  <a:lnTo>
                    <a:pt x="6828" y="15704"/>
                  </a:lnTo>
                  <a:lnTo>
                    <a:pt x="6828" y="1956"/>
                  </a:lnTo>
                  <a:lnTo>
                    <a:pt x="5679" y="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 sz="2400"/>
            </a:p>
          </p:txBody>
        </p:sp>
        <p:sp>
          <p:nvSpPr>
            <p:cNvPr id="767" name="Google Shape;650;p4"/>
            <p:cNvSpPr/>
            <p:nvPr/>
          </p:nvSpPr>
          <p:spPr>
            <a:xfrm>
              <a:off x="1225610" y="400182"/>
              <a:ext cx="21784" cy="1004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77" y="0"/>
                  </a:moveTo>
                  <a:lnTo>
                    <a:pt x="0" y="353"/>
                  </a:lnTo>
                  <a:lnTo>
                    <a:pt x="0" y="5400"/>
                  </a:lnTo>
                  <a:lnTo>
                    <a:pt x="4981" y="10073"/>
                  </a:lnTo>
                  <a:lnTo>
                    <a:pt x="8334" y="15836"/>
                  </a:lnTo>
                  <a:lnTo>
                    <a:pt x="11638" y="18360"/>
                  </a:lnTo>
                  <a:lnTo>
                    <a:pt x="16619" y="21236"/>
                  </a:lnTo>
                  <a:lnTo>
                    <a:pt x="18296" y="21600"/>
                  </a:lnTo>
                  <a:lnTo>
                    <a:pt x="19923" y="21600"/>
                  </a:lnTo>
                  <a:lnTo>
                    <a:pt x="21600" y="21236"/>
                  </a:lnTo>
                  <a:lnTo>
                    <a:pt x="21600" y="17996"/>
                  </a:lnTo>
                  <a:lnTo>
                    <a:pt x="18296" y="15120"/>
                  </a:lnTo>
                  <a:lnTo>
                    <a:pt x="13315" y="9720"/>
                  </a:lnTo>
                  <a:lnTo>
                    <a:pt x="9962" y="5036"/>
                  </a:lnTo>
                  <a:lnTo>
                    <a:pt x="8334" y="2876"/>
                  </a:lnTo>
                  <a:lnTo>
                    <a:pt x="4981" y="353"/>
                  </a:lnTo>
                  <a:lnTo>
                    <a:pt x="3353" y="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 sz="2400"/>
            </a:p>
          </p:txBody>
        </p:sp>
        <p:sp>
          <p:nvSpPr>
            <p:cNvPr id="768" name="Google Shape;651;p4"/>
            <p:cNvSpPr/>
            <p:nvPr/>
          </p:nvSpPr>
          <p:spPr>
            <a:xfrm>
              <a:off x="1188809" y="560911"/>
              <a:ext cx="35162" cy="334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7542"/>
                  </a:lnTo>
                  <a:lnTo>
                    <a:pt x="2047" y="18358"/>
                  </a:lnTo>
                  <a:lnTo>
                    <a:pt x="4094" y="20509"/>
                  </a:lnTo>
                  <a:lnTo>
                    <a:pt x="5133" y="20509"/>
                  </a:lnTo>
                  <a:lnTo>
                    <a:pt x="6171" y="19450"/>
                  </a:lnTo>
                  <a:lnTo>
                    <a:pt x="11304" y="12966"/>
                  </a:lnTo>
                  <a:lnTo>
                    <a:pt x="11304" y="14026"/>
                  </a:lnTo>
                  <a:lnTo>
                    <a:pt x="12343" y="15117"/>
                  </a:lnTo>
                  <a:lnTo>
                    <a:pt x="14390" y="18358"/>
                  </a:lnTo>
                  <a:lnTo>
                    <a:pt x="17476" y="21600"/>
                  </a:lnTo>
                  <a:lnTo>
                    <a:pt x="20561" y="21600"/>
                  </a:lnTo>
                  <a:lnTo>
                    <a:pt x="20561" y="18358"/>
                  </a:lnTo>
                  <a:lnTo>
                    <a:pt x="14390" y="11875"/>
                  </a:lnTo>
                  <a:lnTo>
                    <a:pt x="12343" y="11875"/>
                  </a:lnTo>
                  <a:lnTo>
                    <a:pt x="17476" y="6483"/>
                  </a:lnTo>
                  <a:lnTo>
                    <a:pt x="18514" y="6483"/>
                  </a:lnTo>
                  <a:lnTo>
                    <a:pt x="19522" y="5392"/>
                  </a:lnTo>
                  <a:lnTo>
                    <a:pt x="21600" y="3242"/>
                  </a:lnTo>
                  <a:lnTo>
                    <a:pt x="21600" y="2150"/>
                  </a:lnTo>
                  <a:lnTo>
                    <a:pt x="20561" y="1059"/>
                  </a:lnTo>
                  <a:lnTo>
                    <a:pt x="18514" y="0"/>
                  </a:lnTo>
                  <a:lnTo>
                    <a:pt x="15429" y="0"/>
                  </a:lnTo>
                  <a:lnTo>
                    <a:pt x="12343" y="4301"/>
                  </a:lnTo>
                  <a:lnTo>
                    <a:pt x="9257" y="7542"/>
                  </a:lnTo>
                  <a:lnTo>
                    <a:pt x="6171" y="12966"/>
                  </a:lnTo>
                  <a:lnTo>
                    <a:pt x="4094" y="4301"/>
                  </a:lnTo>
                  <a:lnTo>
                    <a:pt x="2047" y="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 sz="2400"/>
            </a:p>
          </p:txBody>
        </p:sp>
        <p:sp>
          <p:nvSpPr>
            <p:cNvPr id="769" name="Google Shape;652;p4"/>
            <p:cNvSpPr/>
            <p:nvPr/>
          </p:nvSpPr>
          <p:spPr>
            <a:xfrm>
              <a:off x="1138580" y="679767"/>
              <a:ext cx="43517" cy="335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774" y="0"/>
                  </a:moveTo>
                  <a:lnTo>
                    <a:pt x="14960" y="1090"/>
                  </a:lnTo>
                  <a:lnTo>
                    <a:pt x="9134" y="10800"/>
                  </a:lnTo>
                  <a:lnTo>
                    <a:pt x="4147" y="2179"/>
                  </a:lnTo>
                  <a:lnTo>
                    <a:pt x="2493" y="1090"/>
                  </a:lnTo>
                  <a:lnTo>
                    <a:pt x="1654" y="1090"/>
                  </a:lnTo>
                  <a:lnTo>
                    <a:pt x="815" y="2179"/>
                  </a:lnTo>
                  <a:lnTo>
                    <a:pt x="0" y="4326"/>
                  </a:lnTo>
                  <a:lnTo>
                    <a:pt x="2493" y="19421"/>
                  </a:lnTo>
                  <a:lnTo>
                    <a:pt x="2493" y="21600"/>
                  </a:lnTo>
                  <a:lnTo>
                    <a:pt x="5801" y="21600"/>
                  </a:lnTo>
                  <a:lnTo>
                    <a:pt x="5801" y="19421"/>
                  </a:lnTo>
                  <a:lnTo>
                    <a:pt x="4987" y="12947"/>
                  </a:lnTo>
                  <a:lnTo>
                    <a:pt x="8294" y="17274"/>
                  </a:lnTo>
                  <a:lnTo>
                    <a:pt x="9973" y="18363"/>
                  </a:lnTo>
                  <a:lnTo>
                    <a:pt x="11627" y="17274"/>
                  </a:lnTo>
                  <a:lnTo>
                    <a:pt x="14960" y="10800"/>
                  </a:lnTo>
                  <a:lnTo>
                    <a:pt x="15774" y="15126"/>
                  </a:lnTo>
                  <a:lnTo>
                    <a:pt x="18267" y="19421"/>
                  </a:lnTo>
                  <a:lnTo>
                    <a:pt x="19107" y="20510"/>
                  </a:lnTo>
                  <a:lnTo>
                    <a:pt x="20761" y="19421"/>
                  </a:lnTo>
                  <a:lnTo>
                    <a:pt x="21600" y="18363"/>
                  </a:lnTo>
                  <a:lnTo>
                    <a:pt x="21600" y="16184"/>
                  </a:lnTo>
                  <a:lnTo>
                    <a:pt x="19107" y="9710"/>
                  </a:lnTo>
                  <a:lnTo>
                    <a:pt x="18267" y="3237"/>
                  </a:lnTo>
                  <a:lnTo>
                    <a:pt x="18267" y="1090"/>
                  </a:lnTo>
                  <a:lnTo>
                    <a:pt x="17453" y="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 sz="2400"/>
            </a:p>
          </p:txBody>
        </p:sp>
        <p:sp>
          <p:nvSpPr>
            <p:cNvPr id="770" name="Google Shape;653;p4"/>
            <p:cNvSpPr/>
            <p:nvPr/>
          </p:nvSpPr>
          <p:spPr>
            <a:xfrm>
              <a:off x="1143603" y="514015"/>
              <a:ext cx="115527" cy="1188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843" y="1220"/>
                  </a:moveTo>
                  <a:lnTo>
                    <a:pt x="19722" y="17651"/>
                  </a:lnTo>
                  <a:lnTo>
                    <a:pt x="15649" y="18256"/>
                  </a:lnTo>
                  <a:lnTo>
                    <a:pt x="11893" y="19169"/>
                  </a:lnTo>
                  <a:lnTo>
                    <a:pt x="8136" y="19774"/>
                  </a:lnTo>
                  <a:lnTo>
                    <a:pt x="4696" y="20389"/>
                  </a:lnTo>
                  <a:lnTo>
                    <a:pt x="4380" y="20389"/>
                  </a:lnTo>
                  <a:lnTo>
                    <a:pt x="4380" y="20082"/>
                  </a:lnTo>
                  <a:lnTo>
                    <a:pt x="4063" y="16123"/>
                  </a:lnTo>
                  <a:lnTo>
                    <a:pt x="3440" y="11866"/>
                  </a:lnTo>
                  <a:lnTo>
                    <a:pt x="2501" y="7908"/>
                  </a:lnTo>
                  <a:lnTo>
                    <a:pt x="1246" y="3958"/>
                  </a:lnTo>
                  <a:lnTo>
                    <a:pt x="9698" y="3046"/>
                  </a:lnTo>
                  <a:lnTo>
                    <a:pt x="17843" y="1220"/>
                  </a:lnTo>
                  <a:close/>
                  <a:moveTo>
                    <a:pt x="17843" y="0"/>
                  </a:moveTo>
                  <a:lnTo>
                    <a:pt x="13771" y="307"/>
                  </a:lnTo>
                  <a:lnTo>
                    <a:pt x="9391" y="913"/>
                  </a:lnTo>
                  <a:lnTo>
                    <a:pt x="623" y="2431"/>
                  </a:lnTo>
                  <a:lnTo>
                    <a:pt x="307" y="2431"/>
                  </a:lnTo>
                  <a:lnTo>
                    <a:pt x="0" y="3046"/>
                  </a:lnTo>
                  <a:lnTo>
                    <a:pt x="0" y="3344"/>
                  </a:lnTo>
                  <a:lnTo>
                    <a:pt x="623" y="3651"/>
                  </a:lnTo>
                  <a:lnTo>
                    <a:pt x="939" y="7908"/>
                  </a:lnTo>
                  <a:lnTo>
                    <a:pt x="1246" y="12174"/>
                  </a:lnTo>
                  <a:lnTo>
                    <a:pt x="2185" y="16430"/>
                  </a:lnTo>
                  <a:lnTo>
                    <a:pt x="3124" y="20389"/>
                  </a:lnTo>
                  <a:lnTo>
                    <a:pt x="3124" y="20687"/>
                  </a:lnTo>
                  <a:lnTo>
                    <a:pt x="3440" y="20994"/>
                  </a:lnTo>
                  <a:lnTo>
                    <a:pt x="4063" y="20687"/>
                  </a:lnTo>
                  <a:lnTo>
                    <a:pt x="4380" y="21302"/>
                  </a:lnTo>
                  <a:lnTo>
                    <a:pt x="4696" y="21600"/>
                  </a:lnTo>
                  <a:lnTo>
                    <a:pt x="8452" y="21600"/>
                  </a:lnTo>
                  <a:lnTo>
                    <a:pt x="12209" y="20994"/>
                  </a:lnTo>
                  <a:lnTo>
                    <a:pt x="16272" y="20082"/>
                  </a:lnTo>
                  <a:lnTo>
                    <a:pt x="19722" y="18862"/>
                  </a:lnTo>
                  <a:lnTo>
                    <a:pt x="19722" y="19476"/>
                  </a:lnTo>
                  <a:lnTo>
                    <a:pt x="20029" y="20082"/>
                  </a:lnTo>
                  <a:lnTo>
                    <a:pt x="21284" y="20082"/>
                  </a:lnTo>
                  <a:lnTo>
                    <a:pt x="21600" y="19476"/>
                  </a:lnTo>
                  <a:lnTo>
                    <a:pt x="21600" y="14605"/>
                  </a:lnTo>
                  <a:lnTo>
                    <a:pt x="20968" y="10041"/>
                  </a:lnTo>
                  <a:lnTo>
                    <a:pt x="20345" y="5170"/>
                  </a:lnTo>
                  <a:lnTo>
                    <a:pt x="19089" y="606"/>
                  </a:lnTo>
                  <a:lnTo>
                    <a:pt x="19089" y="307"/>
                  </a:lnTo>
                  <a:lnTo>
                    <a:pt x="18466" y="307"/>
                  </a:lnTo>
                  <a:lnTo>
                    <a:pt x="18466" y="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 sz="2400"/>
            </a:p>
          </p:txBody>
        </p:sp>
        <p:sp>
          <p:nvSpPr>
            <p:cNvPr id="771" name="Google Shape;654;p4"/>
            <p:cNvSpPr/>
            <p:nvPr/>
          </p:nvSpPr>
          <p:spPr>
            <a:xfrm>
              <a:off x="1383007" y="740040"/>
              <a:ext cx="18402" cy="1121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85" y="0"/>
                  </a:moveTo>
                  <a:lnTo>
                    <a:pt x="0" y="1934"/>
                  </a:lnTo>
                  <a:lnTo>
                    <a:pt x="0" y="4194"/>
                  </a:lnTo>
                  <a:lnTo>
                    <a:pt x="3911" y="8387"/>
                  </a:lnTo>
                  <a:lnTo>
                    <a:pt x="7881" y="14831"/>
                  </a:lnTo>
                  <a:lnTo>
                    <a:pt x="9808" y="18057"/>
                  </a:lnTo>
                  <a:lnTo>
                    <a:pt x="13777" y="21274"/>
                  </a:lnTo>
                  <a:lnTo>
                    <a:pt x="15704" y="21600"/>
                  </a:lnTo>
                  <a:lnTo>
                    <a:pt x="21600" y="21600"/>
                  </a:lnTo>
                  <a:lnTo>
                    <a:pt x="21600" y="16123"/>
                  </a:lnTo>
                  <a:lnTo>
                    <a:pt x="17689" y="11288"/>
                  </a:lnTo>
                  <a:lnTo>
                    <a:pt x="13777" y="5486"/>
                  </a:lnTo>
                  <a:lnTo>
                    <a:pt x="9808" y="2585"/>
                  </a:lnTo>
                  <a:lnTo>
                    <a:pt x="3911" y="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 sz="2400"/>
            </a:p>
          </p:txBody>
        </p:sp>
        <p:sp>
          <p:nvSpPr>
            <p:cNvPr id="772" name="Google Shape;655;p4"/>
            <p:cNvSpPr/>
            <p:nvPr/>
          </p:nvSpPr>
          <p:spPr>
            <a:xfrm>
              <a:off x="423604" y="401823"/>
              <a:ext cx="23475" cy="1004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56" y="0"/>
                  </a:moveTo>
                  <a:lnTo>
                    <a:pt x="1556" y="364"/>
                  </a:lnTo>
                  <a:lnTo>
                    <a:pt x="0" y="364"/>
                  </a:lnTo>
                  <a:lnTo>
                    <a:pt x="0" y="2887"/>
                  </a:lnTo>
                  <a:lnTo>
                    <a:pt x="1556" y="5400"/>
                  </a:lnTo>
                  <a:lnTo>
                    <a:pt x="4622" y="10084"/>
                  </a:lnTo>
                  <a:lnTo>
                    <a:pt x="7734" y="15847"/>
                  </a:lnTo>
                  <a:lnTo>
                    <a:pt x="10800" y="18360"/>
                  </a:lnTo>
                  <a:lnTo>
                    <a:pt x="15422" y="21247"/>
                  </a:lnTo>
                  <a:lnTo>
                    <a:pt x="16978" y="21600"/>
                  </a:lnTo>
                  <a:lnTo>
                    <a:pt x="18488" y="21600"/>
                  </a:lnTo>
                  <a:lnTo>
                    <a:pt x="20044" y="21247"/>
                  </a:lnTo>
                  <a:lnTo>
                    <a:pt x="21600" y="20884"/>
                  </a:lnTo>
                  <a:lnTo>
                    <a:pt x="20044" y="18007"/>
                  </a:lnTo>
                  <a:lnTo>
                    <a:pt x="16978" y="15120"/>
                  </a:lnTo>
                  <a:lnTo>
                    <a:pt x="12356" y="9720"/>
                  </a:lnTo>
                  <a:lnTo>
                    <a:pt x="9244" y="5047"/>
                  </a:lnTo>
                  <a:lnTo>
                    <a:pt x="7734" y="2524"/>
                  </a:lnTo>
                  <a:lnTo>
                    <a:pt x="4622" y="364"/>
                  </a:lnTo>
                  <a:lnTo>
                    <a:pt x="3112" y="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 sz="2400"/>
            </a:p>
          </p:txBody>
        </p:sp>
        <p:sp>
          <p:nvSpPr>
            <p:cNvPr id="773" name="Google Shape;656;p4"/>
            <p:cNvSpPr/>
            <p:nvPr/>
          </p:nvSpPr>
          <p:spPr>
            <a:xfrm>
              <a:off x="470501" y="438674"/>
              <a:ext cx="33470" cy="452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875" y="0"/>
                  </a:moveTo>
                  <a:lnTo>
                    <a:pt x="7574" y="808"/>
                  </a:lnTo>
                  <a:lnTo>
                    <a:pt x="5392" y="1592"/>
                  </a:lnTo>
                  <a:lnTo>
                    <a:pt x="3242" y="3208"/>
                  </a:lnTo>
                  <a:lnTo>
                    <a:pt x="0" y="5608"/>
                  </a:lnTo>
                  <a:lnTo>
                    <a:pt x="1091" y="7200"/>
                  </a:lnTo>
                  <a:lnTo>
                    <a:pt x="4333" y="7200"/>
                  </a:lnTo>
                  <a:lnTo>
                    <a:pt x="6483" y="5608"/>
                  </a:lnTo>
                  <a:lnTo>
                    <a:pt x="8634" y="3992"/>
                  </a:lnTo>
                  <a:lnTo>
                    <a:pt x="10816" y="3992"/>
                  </a:lnTo>
                  <a:lnTo>
                    <a:pt x="12966" y="5608"/>
                  </a:lnTo>
                  <a:lnTo>
                    <a:pt x="10816" y="8008"/>
                  </a:lnTo>
                  <a:lnTo>
                    <a:pt x="8634" y="10408"/>
                  </a:lnTo>
                  <a:lnTo>
                    <a:pt x="6483" y="13592"/>
                  </a:lnTo>
                  <a:lnTo>
                    <a:pt x="6483" y="15208"/>
                  </a:lnTo>
                  <a:lnTo>
                    <a:pt x="7574" y="15992"/>
                  </a:lnTo>
                  <a:lnTo>
                    <a:pt x="9725" y="15992"/>
                  </a:lnTo>
                  <a:lnTo>
                    <a:pt x="11875" y="15208"/>
                  </a:lnTo>
                  <a:lnTo>
                    <a:pt x="15117" y="15208"/>
                  </a:lnTo>
                  <a:lnTo>
                    <a:pt x="15117" y="17608"/>
                  </a:lnTo>
                  <a:lnTo>
                    <a:pt x="11875" y="17608"/>
                  </a:lnTo>
                  <a:lnTo>
                    <a:pt x="7574" y="18392"/>
                  </a:lnTo>
                  <a:lnTo>
                    <a:pt x="7574" y="20008"/>
                  </a:lnTo>
                  <a:lnTo>
                    <a:pt x="9725" y="20792"/>
                  </a:lnTo>
                  <a:lnTo>
                    <a:pt x="11875" y="21600"/>
                  </a:lnTo>
                  <a:lnTo>
                    <a:pt x="17299" y="20792"/>
                  </a:lnTo>
                  <a:lnTo>
                    <a:pt x="19450" y="20008"/>
                  </a:lnTo>
                  <a:lnTo>
                    <a:pt x="20541" y="18392"/>
                  </a:lnTo>
                  <a:lnTo>
                    <a:pt x="21600" y="16800"/>
                  </a:lnTo>
                  <a:lnTo>
                    <a:pt x="21600" y="15208"/>
                  </a:lnTo>
                  <a:lnTo>
                    <a:pt x="20541" y="12808"/>
                  </a:lnTo>
                  <a:lnTo>
                    <a:pt x="18358" y="12000"/>
                  </a:lnTo>
                  <a:lnTo>
                    <a:pt x="16208" y="11192"/>
                  </a:lnTo>
                  <a:lnTo>
                    <a:pt x="12966" y="11192"/>
                  </a:lnTo>
                  <a:lnTo>
                    <a:pt x="17299" y="7200"/>
                  </a:lnTo>
                  <a:lnTo>
                    <a:pt x="17299" y="4800"/>
                  </a:lnTo>
                  <a:lnTo>
                    <a:pt x="16208" y="1592"/>
                  </a:lnTo>
                  <a:lnTo>
                    <a:pt x="14058" y="808"/>
                  </a:lnTo>
                  <a:lnTo>
                    <a:pt x="11875" y="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 sz="2400"/>
            </a:p>
          </p:txBody>
        </p:sp>
        <p:sp>
          <p:nvSpPr>
            <p:cNvPr id="774" name="Google Shape;657;p4"/>
            <p:cNvSpPr/>
            <p:nvPr/>
          </p:nvSpPr>
          <p:spPr>
            <a:xfrm>
              <a:off x="358308" y="678126"/>
              <a:ext cx="25116" cy="368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229" y="0"/>
                  </a:moveTo>
                  <a:lnTo>
                    <a:pt x="5774" y="963"/>
                  </a:lnTo>
                  <a:lnTo>
                    <a:pt x="4320" y="1956"/>
                  </a:lnTo>
                  <a:lnTo>
                    <a:pt x="1454" y="12756"/>
                  </a:lnTo>
                  <a:lnTo>
                    <a:pt x="0" y="16696"/>
                  </a:lnTo>
                  <a:lnTo>
                    <a:pt x="0" y="20637"/>
                  </a:lnTo>
                  <a:lnTo>
                    <a:pt x="1454" y="21600"/>
                  </a:lnTo>
                  <a:lnTo>
                    <a:pt x="2909" y="21600"/>
                  </a:lnTo>
                  <a:lnTo>
                    <a:pt x="5774" y="19644"/>
                  </a:lnTo>
                  <a:lnTo>
                    <a:pt x="7229" y="17689"/>
                  </a:lnTo>
                  <a:lnTo>
                    <a:pt x="12960" y="17689"/>
                  </a:lnTo>
                  <a:lnTo>
                    <a:pt x="15869" y="20637"/>
                  </a:lnTo>
                  <a:lnTo>
                    <a:pt x="17280" y="21600"/>
                  </a:lnTo>
                  <a:lnTo>
                    <a:pt x="18734" y="21600"/>
                  </a:lnTo>
                  <a:lnTo>
                    <a:pt x="20189" y="20637"/>
                  </a:lnTo>
                  <a:lnTo>
                    <a:pt x="21600" y="19644"/>
                  </a:lnTo>
                  <a:lnTo>
                    <a:pt x="20189" y="15704"/>
                  </a:lnTo>
                  <a:lnTo>
                    <a:pt x="21600" y="14741"/>
                  </a:lnTo>
                  <a:lnTo>
                    <a:pt x="20189" y="13748"/>
                  </a:lnTo>
                  <a:lnTo>
                    <a:pt x="18734" y="13748"/>
                  </a:lnTo>
                  <a:lnTo>
                    <a:pt x="17280" y="10800"/>
                  </a:lnTo>
                  <a:lnTo>
                    <a:pt x="11549" y="963"/>
                  </a:lnTo>
                  <a:lnTo>
                    <a:pt x="10094" y="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 sz="2400"/>
            </a:p>
          </p:txBody>
        </p:sp>
        <p:sp>
          <p:nvSpPr>
            <p:cNvPr id="775" name="Google Shape;658;p4"/>
            <p:cNvSpPr/>
            <p:nvPr/>
          </p:nvSpPr>
          <p:spPr>
            <a:xfrm>
              <a:off x="266257" y="761822"/>
              <a:ext cx="113836" cy="1255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420" y="1728"/>
                  </a:moveTo>
                  <a:lnTo>
                    <a:pt x="18420" y="5475"/>
                  </a:lnTo>
                  <a:lnTo>
                    <a:pt x="18741" y="9504"/>
                  </a:lnTo>
                  <a:lnTo>
                    <a:pt x="19373" y="13533"/>
                  </a:lnTo>
                  <a:lnTo>
                    <a:pt x="20326" y="17280"/>
                  </a:lnTo>
                  <a:lnTo>
                    <a:pt x="20326" y="17571"/>
                  </a:lnTo>
                  <a:lnTo>
                    <a:pt x="20015" y="17571"/>
                  </a:lnTo>
                  <a:lnTo>
                    <a:pt x="16514" y="17853"/>
                  </a:lnTo>
                  <a:lnTo>
                    <a:pt x="12701" y="18435"/>
                  </a:lnTo>
                  <a:lnTo>
                    <a:pt x="8578" y="18717"/>
                  </a:lnTo>
                  <a:lnTo>
                    <a:pt x="4765" y="19299"/>
                  </a:lnTo>
                  <a:lnTo>
                    <a:pt x="2859" y="11523"/>
                  </a:lnTo>
                  <a:lnTo>
                    <a:pt x="1264" y="3747"/>
                  </a:lnTo>
                  <a:lnTo>
                    <a:pt x="5398" y="3456"/>
                  </a:lnTo>
                  <a:lnTo>
                    <a:pt x="9842" y="3165"/>
                  </a:lnTo>
                  <a:lnTo>
                    <a:pt x="18420" y="1728"/>
                  </a:lnTo>
                  <a:close/>
                  <a:moveTo>
                    <a:pt x="18420" y="0"/>
                  </a:moveTo>
                  <a:lnTo>
                    <a:pt x="9531" y="1437"/>
                  </a:lnTo>
                  <a:lnTo>
                    <a:pt x="5077" y="1728"/>
                  </a:lnTo>
                  <a:lnTo>
                    <a:pt x="953" y="2592"/>
                  </a:lnTo>
                  <a:lnTo>
                    <a:pt x="632" y="2883"/>
                  </a:lnTo>
                  <a:lnTo>
                    <a:pt x="311" y="3165"/>
                  </a:lnTo>
                  <a:lnTo>
                    <a:pt x="0" y="3165"/>
                  </a:lnTo>
                  <a:lnTo>
                    <a:pt x="0" y="3747"/>
                  </a:lnTo>
                  <a:lnTo>
                    <a:pt x="311" y="8067"/>
                  </a:lnTo>
                  <a:lnTo>
                    <a:pt x="953" y="12387"/>
                  </a:lnTo>
                  <a:lnTo>
                    <a:pt x="1906" y="16989"/>
                  </a:lnTo>
                  <a:lnTo>
                    <a:pt x="3491" y="21309"/>
                  </a:lnTo>
                  <a:lnTo>
                    <a:pt x="3812" y="21600"/>
                  </a:lnTo>
                  <a:lnTo>
                    <a:pt x="4445" y="21600"/>
                  </a:lnTo>
                  <a:lnTo>
                    <a:pt x="5077" y="21309"/>
                  </a:lnTo>
                  <a:lnTo>
                    <a:pt x="5077" y="20163"/>
                  </a:lnTo>
                  <a:lnTo>
                    <a:pt x="8889" y="20445"/>
                  </a:lnTo>
                  <a:lnTo>
                    <a:pt x="12701" y="20163"/>
                  </a:lnTo>
                  <a:lnTo>
                    <a:pt x="16835" y="19581"/>
                  </a:lnTo>
                  <a:lnTo>
                    <a:pt x="20326" y="18717"/>
                  </a:lnTo>
                  <a:lnTo>
                    <a:pt x="20647" y="18144"/>
                  </a:lnTo>
                  <a:lnTo>
                    <a:pt x="20647" y="17853"/>
                  </a:lnTo>
                  <a:lnTo>
                    <a:pt x="21279" y="17853"/>
                  </a:lnTo>
                  <a:lnTo>
                    <a:pt x="21600" y="17571"/>
                  </a:lnTo>
                  <a:lnTo>
                    <a:pt x="21600" y="16989"/>
                  </a:lnTo>
                  <a:lnTo>
                    <a:pt x="21279" y="13251"/>
                  </a:lnTo>
                  <a:lnTo>
                    <a:pt x="20647" y="9213"/>
                  </a:lnTo>
                  <a:lnTo>
                    <a:pt x="20015" y="5184"/>
                  </a:lnTo>
                  <a:lnTo>
                    <a:pt x="19062" y="1437"/>
                  </a:lnTo>
                  <a:lnTo>
                    <a:pt x="19373" y="864"/>
                  </a:lnTo>
                  <a:lnTo>
                    <a:pt x="19062" y="573"/>
                  </a:lnTo>
                  <a:lnTo>
                    <a:pt x="18741" y="291"/>
                  </a:lnTo>
                  <a:lnTo>
                    <a:pt x="18420" y="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 sz="2400"/>
            </a:p>
          </p:txBody>
        </p:sp>
        <p:sp>
          <p:nvSpPr>
            <p:cNvPr id="776" name="Google Shape;659;p4"/>
            <p:cNvSpPr/>
            <p:nvPr/>
          </p:nvSpPr>
          <p:spPr>
            <a:xfrm>
              <a:off x="557578" y="532779"/>
              <a:ext cx="23426" cy="127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527" y="0"/>
                  </a:moveTo>
                  <a:lnTo>
                    <a:pt x="15409" y="3636"/>
                  </a:lnTo>
                  <a:lnTo>
                    <a:pt x="12336" y="3636"/>
                  </a:lnTo>
                  <a:lnTo>
                    <a:pt x="4632" y="7164"/>
                  </a:lnTo>
                  <a:lnTo>
                    <a:pt x="3073" y="7164"/>
                  </a:lnTo>
                  <a:lnTo>
                    <a:pt x="0" y="10800"/>
                  </a:lnTo>
                  <a:lnTo>
                    <a:pt x="0" y="17964"/>
                  </a:lnTo>
                  <a:lnTo>
                    <a:pt x="3073" y="17964"/>
                  </a:lnTo>
                  <a:lnTo>
                    <a:pt x="7704" y="21600"/>
                  </a:lnTo>
                  <a:lnTo>
                    <a:pt x="13896" y="17964"/>
                  </a:lnTo>
                  <a:lnTo>
                    <a:pt x="16968" y="17964"/>
                  </a:lnTo>
                  <a:lnTo>
                    <a:pt x="20041" y="14436"/>
                  </a:lnTo>
                  <a:lnTo>
                    <a:pt x="21600" y="10800"/>
                  </a:lnTo>
                  <a:lnTo>
                    <a:pt x="21600" y="7164"/>
                  </a:lnTo>
                  <a:lnTo>
                    <a:pt x="18527" y="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 sz="2400"/>
            </a:p>
          </p:txBody>
        </p:sp>
        <p:sp>
          <p:nvSpPr>
            <p:cNvPr id="777" name="Google Shape;660;p4"/>
            <p:cNvSpPr/>
            <p:nvPr/>
          </p:nvSpPr>
          <p:spPr>
            <a:xfrm>
              <a:off x="507350" y="492233"/>
              <a:ext cx="115527" cy="1138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150" y="0"/>
                  </a:moveTo>
                  <a:lnTo>
                    <a:pt x="18150" y="953"/>
                  </a:lnTo>
                  <a:lnTo>
                    <a:pt x="13455" y="953"/>
                  </a:lnTo>
                  <a:lnTo>
                    <a:pt x="8759" y="1594"/>
                  </a:lnTo>
                  <a:lnTo>
                    <a:pt x="4380" y="1594"/>
                  </a:lnTo>
                  <a:lnTo>
                    <a:pt x="2501" y="2226"/>
                  </a:lnTo>
                  <a:lnTo>
                    <a:pt x="1562" y="2547"/>
                  </a:lnTo>
                  <a:lnTo>
                    <a:pt x="939" y="3179"/>
                  </a:lnTo>
                  <a:lnTo>
                    <a:pt x="2501" y="3811"/>
                  </a:lnTo>
                  <a:lnTo>
                    <a:pt x="4063" y="3811"/>
                  </a:lnTo>
                  <a:lnTo>
                    <a:pt x="7513" y="3499"/>
                  </a:lnTo>
                  <a:lnTo>
                    <a:pt x="12832" y="2858"/>
                  </a:lnTo>
                  <a:lnTo>
                    <a:pt x="18150" y="2547"/>
                  </a:lnTo>
                  <a:lnTo>
                    <a:pt x="18150" y="5716"/>
                  </a:lnTo>
                  <a:lnTo>
                    <a:pt x="18783" y="8574"/>
                  </a:lnTo>
                  <a:lnTo>
                    <a:pt x="19406" y="12705"/>
                  </a:lnTo>
                  <a:lnTo>
                    <a:pt x="19722" y="14931"/>
                  </a:lnTo>
                  <a:lnTo>
                    <a:pt x="20029" y="16837"/>
                  </a:lnTo>
                  <a:lnTo>
                    <a:pt x="11576" y="18101"/>
                  </a:lnTo>
                  <a:lnTo>
                    <a:pt x="7513" y="18742"/>
                  </a:lnTo>
                  <a:lnTo>
                    <a:pt x="3757" y="20006"/>
                  </a:lnTo>
                  <a:lnTo>
                    <a:pt x="2817" y="15884"/>
                  </a:lnTo>
                  <a:lnTo>
                    <a:pt x="2185" y="11753"/>
                  </a:lnTo>
                  <a:lnTo>
                    <a:pt x="1878" y="7310"/>
                  </a:lnTo>
                  <a:lnTo>
                    <a:pt x="1562" y="5405"/>
                  </a:lnTo>
                  <a:lnTo>
                    <a:pt x="623" y="3499"/>
                  </a:lnTo>
                  <a:lnTo>
                    <a:pt x="0" y="4763"/>
                  </a:lnTo>
                  <a:lnTo>
                    <a:pt x="0" y="8895"/>
                  </a:lnTo>
                  <a:lnTo>
                    <a:pt x="939" y="14931"/>
                  </a:lnTo>
                  <a:lnTo>
                    <a:pt x="939" y="16516"/>
                  </a:lnTo>
                  <a:lnTo>
                    <a:pt x="1246" y="18742"/>
                  </a:lnTo>
                  <a:lnTo>
                    <a:pt x="1878" y="20647"/>
                  </a:lnTo>
                  <a:lnTo>
                    <a:pt x="2501" y="21279"/>
                  </a:lnTo>
                  <a:lnTo>
                    <a:pt x="3440" y="21600"/>
                  </a:lnTo>
                  <a:lnTo>
                    <a:pt x="3757" y="21279"/>
                  </a:lnTo>
                  <a:lnTo>
                    <a:pt x="3757" y="20959"/>
                  </a:lnTo>
                  <a:lnTo>
                    <a:pt x="7820" y="20959"/>
                  </a:lnTo>
                  <a:lnTo>
                    <a:pt x="12209" y="20327"/>
                  </a:lnTo>
                  <a:lnTo>
                    <a:pt x="20345" y="18742"/>
                  </a:lnTo>
                  <a:lnTo>
                    <a:pt x="20661" y="18421"/>
                  </a:lnTo>
                  <a:lnTo>
                    <a:pt x="21284" y="18742"/>
                  </a:lnTo>
                  <a:lnTo>
                    <a:pt x="21600" y="18421"/>
                  </a:lnTo>
                  <a:lnTo>
                    <a:pt x="21600" y="16195"/>
                  </a:lnTo>
                  <a:lnTo>
                    <a:pt x="21284" y="13979"/>
                  </a:lnTo>
                  <a:lnTo>
                    <a:pt x="20661" y="9847"/>
                  </a:lnTo>
                  <a:lnTo>
                    <a:pt x="20029" y="5084"/>
                  </a:lnTo>
                  <a:lnTo>
                    <a:pt x="19406" y="2547"/>
                  </a:lnTo>
                  <a:lnTo>
                    <a:pt x="18783" y="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 sz="2400"/>
            </a:p>
          </p:txBody>
        </p:sp>
        <p:sp>
          <p:nvSpPr>
            <p:cNvPr id="778" name="Google Shape;661;p4"/>
            <p:cNvSpPr/>
            <p:nvPr/>
          </p:nvSpPr>
          <p:spPr>
            <a:xfrm>
              <a:off x="554197" y="540819"/>
              <a:ext cx="26807" cy="31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9093"/>
                  </a:lnTo>
                  <a:lnTo>
                    <a:pt x="1363" y="17070"/>
                  </a:lnTo>
                  <a:lnTo>
                    <a:pt x="1363" y="18186"/>
                  </a:lnTo>
                  <a:lnTo>
                    <a:pt x="2725" y="18186"/>
                  </a:lnTo>
                  <a:lnTo>
                    <a:pt x="1363" y="19335"/>
                  </a:lnTo>
                  <a:lnTo>
                    <a:pt x="1363" y="20485"/>
                  </a:lnTo>
                  <a:lnTo>
                    <a:pt x="6773" y="21600"/>
                  </a:lnTo>
                  <a:lnTo>
                    <a:pt x="12142" y="20485"/>
                  </a:lnTo>
                  <a:lnTo>
                    <a:pt x="17553" y="19335"/>
                  </a:lnTo>
                  <a:lnTo>
                    <a:pt x="20237" y="18186"/>
                  </a:lnTo>
                  <a:lnTo>
                    <a:pt x="21600" y="17070"/>
                  </a:lnTo>
                  <a:lnTo>
                    <a:pt x="21600" y="14772"/>
                  </a:lnTo>
                  <a:lnTo>
                    <a:pt x="16190" y="14772"/>
                  </a:lnTo>
                  <a:lnTo>
                    <a:pt x="12142" y="15921"/>
                  </a:lnTo>
                  <a:lnTo>
                    <a:pt x="5410" y="18186"/>
                  </a:lnTo>
                  <a:lnTo>
                    <a:pt x="6773" y="17070"/>
                  </a:lnTo>
                  <a:lnTo>
                    <a:pt x="5410" y="10242"/>
                  </a:lnTo>
                  <a:lnTo>
                    <a:pt x="13505" y="10242"/>
                  </a:lnTo>
                  <a:lnTo>
                    <a:pt x="14868" y="9093"/>
                  </a:lnTo>
                  <a:lnTo>
                    <a:pt x="16190" y="7944"/>
                  </a:lnTo>
                  <a:lnTo>
                    <a:pt x="16190" y="5679"/>
                  </a:lnTo>
                  <a:lnTo>
                    <a:pt x="14868" y="4530"/>
                  </a:lnTo>
                  <a:lnTo>
                    <a:pt x="12142" y="4530"/>
                  </a:lnTo>
                  <a:lnTo>
                    <a:pt x="8095" y="5679"/>
                  </a:lnTo>
                  <a:lnTo>
                    <a:pt x="6773" y="5679"/>
                  </a:lnTo>
                  <a:lnTo>
                    <a:pt x="4047" y="6828"/>
                  </a:lnTo>
                  <a:lnTo>
                    <a:pt x="2725" y="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 sz="2400"/>
            </a:p>
          </p:txBody>
        </p:sp>
        <p:sp>
          <p:nvSpPr>
            <p:cNvPr id="779" name="Google Shape;662;p4"/>
            <p:cNvSpPr/>
            <p:nvPr/>
          </p:nvSpPr>
          <p:spPr>
            <a:xfrm>
              <a:off x="370045" y="868992"/>
              <a:ext cx="117216" cy="1272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275" y="1706"/>
                  </a:moveTo>
                  <a:lnTo>
                    <a:pt x="17898" y="4830"/>
                  </a:lnTo>
                  <a:lnTo>
                    <a:pt x="18512" y="7954"/>
                  </a:lnTo>
                  <a:lnTo>
                    <a:pt x="19126" y="13071"/>
                  </a:lnTo>
                  <a:lnTo>
                    <a:pt x="20051" y="18189"/>
                  </a:lnTo>
                  <a:lnTo>
                    <a:pt x="18200" y="18189"/>
                  </a:lnTo>
                  <a:lnTo>
                    <a:pt x="16661" y="18476"/>
                  </a:lnTo>
                  <a:lnTo>
                    <a:pt x="13270" y="18763"/>
                  </a:lnTo>
                  <a:lnTo>
                    <a:pt x="8944" y="19329"/>
                  </a:lnTo>
                  <a:lnTo>
                    <a:pt x="6791" y="19894"/>
                  </a:lnTo>
                  <a:lnTo>
                    <a:pt x="4939" y="20468"/>
                  </a:lnTo>
                  <a:lnTo>
                    <a:pt x="3702" y="15064"/>
                  </a:lnTo>
                  <a:lnTo>
                    <a:pt x="2465" y="9947"/>
                  </a:lnTo>
                  <a:lnTo>
                    <a:pt x="1851" y="6823"/>
                  </a:lnTo>
                  <a:lnTo>
                    <a:pt x="926" y="3690"/>
                  </a:lnTo>
                  <a:lnTo>
                    <a:pt x="9256" y="2837"/>
                  </a:lnTo>
                  <a:lnTo>
                    <a:pt x="17275" y="1706"/>
                  </a:lnTo>
                  <a:close/>
                  <a:moveTo>
                    <a:pt x="17275" y="0"/>
                  </a:moveTo>
                  <a:lnTo>
                    <a:pt x="8944" y="1132"/>
                  </a:lnTo>
                  <a:lnTo>
                    <a:pt x="614" y="2271"/>
                  </a:lnTo>
                  <a:lnTo>
                    <a:pt x="0" y="2559"/>
                  </a:lnTo>
                  <a:lnTo>
                    <a:pt x="0" y="6536"/>
                  </a:lnTo>
                  <a:lnTo>
                    <a:pt x="614" y="10234"/>
                  </a:lnTo>
                  <a:lnTo>
                    <a:pt x="1851" y="15917"/>
                  </a:lnTo>
                  <a:lnTo>
                    <a:pt x="2777" y="18763"/>
                  </a:lnTo>
                  <a:lnTo>
                    <a:pt x="3702" y="21321"/>
                  </a:lnTo>
                  <a:lnTo>
                    <a:pt x="4014" y="21600"/>
                  </a:lnTo>
                  <a:lnTo>
                    <a:pt x="4628" y="21321"/>
                  </a:lnTo>
                  <a:lnTo>
                    <a:pt x="4628" y="21600"/>
                  </a:lnTo>
                  <a:lnTo>
                    <a:pt x="6791" y="21600"/>
                  </a:lnTo>
                  <a:lnTo>
                    <a:pt x="8642" y="21321"/>
                  </a:lnTo>
                  <a:lnTo>
                    <a:pt x="12344" y="20747"/>
                  </a:lnTo>
                  <a:lnTo>
                    <a:pt x="16349" y="20181"/>
                  </a:lnTo>
                  <a:lnTo>
                    <a:pt x="18512" y="19894"/>
                  </a:lnTo>
                  <a:lnTo>
                    <a:pt x="20363" y="19616"/>
                  </a:lnTo>
                  <a:lnTo>
                    <a:pt x="20977" y="19616"/>
                  </a:lnTo>
                  <a:lnTo>
                    <a:pt x="21600" y="19041"/>
                  </a:lnTo>
                  <a:lnTo>
                    <a:pt x="21600" y="16770"/>
                  </a:lnTo>
                  <a:lnTo>
                    <a:pt x="21288" y="13924"/>
                  </a:lnTo>
                  <a:lnTo>
                    <a:pt x="20363" y="8807"/>
                  </a:lnTo>
                  <a:lnTo>
                    <a:pt x="19437" y="4543"/>
                  </a:lnTo>
                  <a:lnTo>
                    <a:pt x="19126" y="2559"/>
                  </a:lnTo>
                  <a:lnTo>
                    <a:pt x="18200" y="279"/>
                  </a:lnTo>
                  <a:lnTo>
                    <a:pt x="17898" y="279"/>
                  </a:lnTo>
                  <a:lnTo>
                    <a:pt x="17275" y="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 sz="2400"/>
            </a:p>
          </p:txBody>
        </p:sp>
        <p:sp>
          <p:nvSpPr>
            <p:cNvPr id="780" name="Google Shape;663;p4"/>
            <p:cNvSpPr/>
            <p:nvPr/>
          </p:nvSpPr>
          <p:spPr>
            <a:xfrm>
              <a:off x="1465062" y="582643"/>
              <a:ext cx="113836" cy="1256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429" y="1727"/>
                  </a:moveTo>
                  <a:lnTo>
                    <a:pt x="18429" y="5473"/>
                  </a:lnTo>
                  <a:lnTo>
                    <a:pt x="18741" y="9500"/>
                  </a:lnTo>
                  <a:lnTo>
                    <a:pt x="19382" y="13536"/>
                  </a:lnTo>
                  <a:lnTo>
                    <a:pt x="20336" y="17282"/>
                  </a:lnTo>
                  <a:lnTo>
                    <a:pt x="20336" y="17564"/>
                  </a:lnTo>
                  <a:lnTo>
                    <a:pt x="16523" y="17855"/>
                  </a:lnTo>
                  <a:lnTo>
                    <a:pt x="12711" y="18428"/>
                  </a:lnTo>
                  <a:lnTo>
                    <a:pt x="8578" y="18718"/>
                  </a:lnTo>
                  <a:lnTo>
                    <a:pt x="4765" y="19009"/>
                  </a:lnTo>
                  <a:lnTo>
                    <a:pt x="2859" y="11518"/>
                  </a:lnTo>
                  <a:lnTo>
                    <a:pt x="1274" y="3455"/>
                  </a:lnTo>
                  <a:lnTo>
                    <a:pt x="5718" y="3455"/>
                  </a:lnTo>
                  <a:lnTo>
                    <a:pt x="9852" y="3172"/>
                  </a:lnTo>
                  <a:lnTo>
                    <a:pt x="18429" y="1727"/>
                  </a:lnTo>
                  <a:close/>
                  <a:moveTo>
                    <a:pt x="18429" y="0"/>
                  </a:moveTo>
                  <a:lnTo>
                    <a:pt x="9531" y="1154"/>
                  </a:lnTo>
                  <a:lnTo>
                    <a:pt x="5398" y="1727"/>
                  </a:lnTo>
                  <a:lnTo>
                    <a:pt x="953" y="2591"/>
                  </a:lnTo>
                  <a:lnTo>
                    <a:pt x="632" y="2591"/>
                  </a:lnTo>
                  <a:lnTo>
                    <a:pt x="321" y="3172"/>
                  </a:lnTo>
                  <a:lnTo>
                    <a:pt x="0" y="3172"/>
                  </a:lnTo>
                  <a:lnTo>
                    <a:pt x="0" y="3455"/>
                  </a:lnTo>
                  <a:lnTo>
                    <a:pt x="321" y="8064"/>
                  </a:lnTo>
                  <a:lnTo>
                    <a:pt x="953" y="12382"/>
                  </a:lnTo>
                  <a:lnTo>
                    <a:pt x="2227" y="16991"/>
                  </a:lnTo>
                  <a:lnTo>
                    <a:pt x="3491" y="21019"/>
                  </a:lnTo>
                  <a:lnTo>
                    <a:pt x="3812" y="21600"/>
                  </a:lnTo>
                  <a:lnTo>
                    <a:pt x="4445" y="21600"/>
                  </a:lnTo>
                  <a:lnTo>
                    <a:pt x="5086" y="21309"/>
                  </a:lnTo>
                  <a:lnTo>
                    <a:pt x="5086" y="20155"/>
                  </a:lnTo>
                  <a:lnTo>
                    <a:pt x="8899" y="20446"/>
                  </a:lnTo>
                  <a:lnTo>
                    <a:pt x="13022" y="20155"/>
                  </a:lnTo>
                  <a:lnTo>
                    <a:pt x="16835" y="19582"/>
                  </a:lnTo>
                  <a:lnTo>
                    <a:pt x="20336" y="18718"/>
                  </a:lnTo>
                  <a:lnTo>
                    <a:pt x="20647" y="18145"/>
                  </a:lnTo>
                  <a:lnTo>
                    <a:pt x="20647" y="17855"/>
                  </a:lnTo>
                  <a:lnTo>
                    <a:pt x="21289" y="17564"/>
                  </a:lnTo>
                  <a:lnTo>
                    <a:pt x="21600" y="17564"/>
                  </a:lnTo>
                  <a:lnTo>
                    <a:pt x="21600" y="16991"/>
                  </a:lnTo>
                  <a:lnTo>
                    <a:pt x="21289" y="13246"/>
                  </a:lnTo>
                  <a:lnTo>
                    <a:pt x="20647" y="9218"/>
                  </a:lnTo>
                  <a:lnTo>
                    <a:pt x="20015" y="5182"/>
                  </a:lnTo>
                  <a:lnTo>
                    <a:pt x="19062" y="1445"/>
                  </a:lnTo>
                  <a:lnTo>
                    <a:pt x="19382" y="864"/>
                  </a:lnTo>
                  <a:lnTo>
                    <a:pt x="19382" y="581"/>
                  </a:lnTo>
                  <a:lnTo>
                    <a:pt x="19062" y="291"/>
                  </a:lnTo>
                  <a:lnTo>
                    <a:pt x="18429" y="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 sz="2400"/>
            </a:p>
          </p:txBody>
        </p:sp>
        <p:sp>
          <p:nvSpPr>
            <p:cNvPr id="781" name="Google Shape;664;p4"/>
            <p:cNvSpPr/>
            <p:nvPr/>
          </p:nvSpPr>
          <p:spPr>
            <a:xfrm>
              <a:off x="1386338" y="713286"/>
              <a:ext cx="120599" cy="1389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001" y="0"/>
                  </a:moveTo>
                  <a:lnTo>
                    <a:pt x="18001" y="518"/>
                  </a:lnTo>
                  <a:lnTo>
                    <a:pt x="15597" y="781"/>
                  </a:lnTo>
                  <a:lnTo>
                    <a:pt x="13503" y="1036"/>
                  </a:lnTo>
                  <a:lnTo>
                    <a:pt x="8996" y="2080"/>
                  </a:lnTo>
                  <a:lnTo>
                    <a:pt x="6903" y="2342"/>
                  </a:lnTo>
                  <a:lnTo>
                    <a:pt x="2102" y="2342"/>
                  </a:lnTo>
                  <a:lnTo>
                    <a:pt x="1202" y="2598"/>
                  </a:lnTo>
                  <a:lnTo>
                    <a:pt x="303" y="3123"/>
                  </a:lnTo>
                  <a:lnTo>
                    <a:pt x="0" y="3641"/>
                  </a:lnTo>
                  <a:lnTo>
                    <a:pt x="303" y="3904"/>
                  </a:lnTo>
                  <a:lnTo>
                    <a:pt x="8097" y="3904"/>
                  </a:lnTo>
                  <a:lnTo>
                    <a:pt x="10502" y="3641"/>
                  </a:lnTo>
                  <a:lnTo>
                    <a:pt x="12898" y="2860"/>
                  </a:lnTo>
                  <a:lnTo>
                    <a:pt x="15303" y="2342"/>
                  </a:lnTo>
                  <a:lnTo>
                    <a:pt x="18001" y="2080"/>
                  </a:lnTo>
                  <a:lnTo>
                    <a:pt x="18295" y="5466"/>
                  </a:lnTo>
                  <a:lnTo>
                    <a:pt x="18901" y="8589"/>
                  </a:lnTo>
                  <a:lnTo>
                    <a:pt x="19498" y="13011"/>
                  </a:lnTo>
                  <a:lnTo>
                    <a:pt x="19801" y="15353"/>
                  </a:lnTo>
                  <a:lnTo>
                    <a:pt x="20398" y="17433"/>
                  </a:lnTo>
                  <a:lnTo>
                    <a:pt x="20095" y="17178"/>
                  </a:lnTo>
                  <a:lnTo>
                    <a:pt x="15303" y="18214"/>
                  </a:lnTo>
                  <a:lnTo>
                    <a:pt x="10502" y="19258"/>
                  </a:lnTo>
                  <a:lnTo>
                    <a:pt x="6600" y="20038"/>
                  </a:lnTo>
                  <a:lnTo>
                    <a:pt x="4801" y="20556"/>
                  </a:lnTo>
                  <a:lnTo>
                    <a:pt x="3002" y="21337"/>
                  </a:lnTo>
                  <a:lnTo>
                    <a:pt x="5104" y="21600"/>
                  </a:lnTo>
                  <a:lnTo>
                    <a:pt x="6903" y="21337"/>
                  </a:lnTo>
                  <a:lnTo>
                    <a:pt x="10796" y="20301"/>
                  </a:lnTo>
                  <a:lnTo>
                    <a:pt x="15303" y="19520"/>
                  </a:lnTo>
                  <a:lnTo>
                    <a:pt x="20095" y="18477"/>
                  </a:lnTo>
                  <a:lnTo>
                    <a:pt x="20700" y="18477"/>
                  </a:lnTo>
                  <a:lnTo>
                    <a:pt x="20700" y="18214"/>
                  </a:lnTo>
                  <a:lnTo>
                    <a:pt x="21297" y="18477"/>
                  </a:lnTo>
                  <a:lnTo>
                    <a:pt x="21600" y="18214"/>
                  </a:lnTo>
                  <a:lnTo>
                    <a:pt x="21600" y="16134"/>
                  </a:lnTo>
                  <a:lnTo>
                    <a:pt x="21297" y="14055"/>
                  </a:lnTo>
                  <a:lnTo>
                    <a:pt x="20700" y="9888"/>
                  </a:lnTo>
                  <a:lnTo>
                    <a:pt x="20095" y="5203"/>
                  </a:lnTo>
                  <a:lnTo>
                    <a:pt x="18901" y="518"/>
                  </a:lnTo>
                  <a:lnTo>
                    <a:pt x="18901" y="255"/>
                  </a:lnTo>
                  <a:lnTo>
                    <a:pt x="18295" y="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 sz="2400"/>
            </a:p>
          </p:txBody>
        </p:sp>
        <p:sp>
          <p:nvSpPr>
            <p:cNvPr id="782" name="Google Shape;665;p4"/>
            <p:cNvSpPr/>
            <p:nvPr/>
          </p:nvSpPr>
          <p:spPr>
            <a:xfrm>
              <a:off x="552555" y="768536"/>
              <a:ext cx="31780" cy="351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070" y="0"/>
                  </a:moveTo>
                  <a:lnTo>
                    <a:pt x="12507" y="4094"/>
                  </a:lnTo>
                  <a:lnTo>
                    <a:pt x="9093" y="7180"/>
                  </a:lnTo>
                  <a:lnTo>
                    <a:pt x="3414" y="5133"/>
                  </a:lnTo>
                  <a:lnTo>
                    <a:pt x="1115" y="5133"/>
                  </a:lnTo>
                  <a:lnTo>
                    <a:pt x="1115" y="6171"/>
                  </a:lnTo>
                  <a:lnTo>
                    <a:pt x="0" y="7180"/>
                  </a:lnTo>
                  <a:lnTo>
                    <a:pt x="1115" y="8218"/>
                  </a:lnTo>
                  <a:lnTo>
                    <a:pt x="5679" y="11304"/>
                  </a:lnTo>
                  <a:lnTo>
                    <a:pt x="3414" y="14390"/>
                  </a:lnTo>
                  <a:lnTo>
                    <a:pt x="1115" y="17476"/>
                  </a:lnTo>
                  <a:lnTo>
                    <a:pt x="0" y="20561"/>
                  </a:lnTo>
                  <a:lnTo>
                    <a:pt x="1115" y="21600"/>
                  </a:lnTo>
                  <a:lnTo>
                    <a:pt x="3414" y="21600"/>
                  </a:lnTo>
                  <a:lnTo>
                    <a:pt x="5679" y="20561"/>
                  </a:lnTo>
                  <a:lnTo>
                    <a:pt x="7944" y="18514"/>
                  </a:lnTo>
                  <a:lnTo>
                    <a:pt x="11358" y="13351"/>
                  </a:lnTo>
                  <a:lnTo>
                    <a:pt x="18186" y="15429"/>
                  </a:lnTo>
                  <a:lnTo>
                    <a:pt x="20485" y="14390"/>
                  </a:lnTo>
                  <a:lnTo>
                    <a:pt x="21600" y="13351"/>
                  </a:lnTo>
                  <a:lnTo>
                    <a:pt x="20485" y="11304"/>
                  </a:lnTo>
                  <a:lnTo>
                    <a:pt x="19335" y="10265"/>
                  </a:lnTo>
                  <a:lnTo>
                    <a:pt x="14772" y="9257"/>
                  </a:lnTo>
                  <a:lnTo>
                    <a:pt x="15921" y="7180"/>
                  </a:lnTo>
                  <a:lnTo>
                    <a:pt x="18186" y="1008"/>
                  </a:lnTo>
                  <a:lnTo>
                    <a:pt x="18186" y="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 sz="2400"/>
            </a:p>
          </p:txBody>
        </p:sp>
        <p:sp>
          <p:nvSpPr>
            <p:cNvPr id="783" name="Google Shape;666;p4"/>
            <p:cNvSpPr/>
            <p:nvPr/>
          </p:nvSpPr>
          <p:spPr>
            <a:xfrm>
              <a:off x="1239036" y="731686"/>
              <a:ext cx="145663" cy="1339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621" y="0"/>
                  </a:moveTo>
                  <a:lnTo>
                    <a:pt x="18370" y="273"/>
                  </a:lnTo>
                  <a:lnTo>
                    <a:pt x="18370" y="2430"/>
                  </a:lnTo>
                  <a:lnTo>
                    <a:pt x="18621" y="4588"/>
                  </a:lnTo>
                  <a:lnTo>
                    <a:pt x="19366" y="8638"/>
                  </a:lnTo>
                  <a:lnTo>
                    <a:pt x="19860" y="13499"/>
                  </a:lnTo>
                  <a:lnTo>
                    <a:pt x="20604" y="18095"/>
                  </a:lnTo>
                  <a:lnTo>
                    <a:pt x="16135" y="18632"/>
                  </a:lnTo>
                  <a:lnTo>
                    <a:pt x="11917" y="19170"/>
                  </a:lnTo>
                  <a:lnTo>
                    <a:pt x="7692" y="19980"/>
                  </a:lnTo>
                  <a:lnTo>
                    <a:pt x="5708" y="20525"/>
                  </a:lnTo>
                  <a:lnTo>
                    <a:pt x="4469" y="20525"/>
                  </a:lnTo>
                  <a:lnTo>
                    <a:pt x="3223" y="20790"/>
                  </a:lnTo>
                  <a:lnTo>
                    <a:pt x="3223" y="18360"/>
                  </a:lnTo>
                  <a:lnTo>
                    <a:pt x="2979" y="15929"/>
                  </a:lnTo>
                  <a:lnTo>
                    <a:pt x="2234" y="11341"/>
                  </a:lnTo>
                  <a:lnTo>
                    <a:pt x="1733" y="7018"/>
                  </a:lnTo>
                  <a:lnTo>
                    <a:pt x="1239" y="5133"/>
                  </a:lnTo>
                  <a:lnTo>
                    <a:pt x="243" y="3240"/>
                  </a:lnTo>
                  <a:lnTo>
                    <a:pt x="0" y="5133"/>
                  </a:lnTo>
                  <a:lnTo>
                    <a:pt x="0" y="7291"/>
                  </a:lnTo>
                  <a:lnTo>
                    <a:pt x="745" y="11614"/>
                  </a:lnTo>
                  <a:lnTo>
                    <a:pt x="1490" y="16475"/>
                  </a:lnTo>
                  <a:lnTo>
                    <a:pt x="1984" y="18905"/>
                  </a:lnTo>
                  <a:lnTo>
                    <a:pt x="2729" y="21335"/>
                  </a:lnTo>
                  <a:lnTo>
                    <a:pt x="2979" y="21600"/>
                  </a:lnTo>
                  <a:lnTo>
                    <a:pt x="3223" y="21600"/>
                  </a:lnTo>
                  <a:lnTo>
                    <a:pt x="4218" y="21063"/>
                  </a:lnTo>
                  <a:lnTo>
                    <a:pt x="4712" y="21335"/>
                  </a:lnTo>
                  <a:lnTo>
                    <a:pt x="5214" y="21600"/>
                  </a:lnTo>
                  <a:lnTo>
                    <a:pt x="6703" y="21600"/>
                  </a:lnTo>
                  <a:lnTo>
                    <a:pt x="9683" y="20790"/>
                  </a:lnTo>
                  <a:lnTo>
                    <a:pt x="15391" y="19980"/>
                  </a:lnTo>
                  <a:lnTo>
                    <a:pt x="20855" y="19170"/>
                  </a:lnTo>
                  <a:lnTo>
                    <a:pt x="21600" y="18360"/>
                  </a:lnTo>
                  <a:lnTo>
                    <a:pt x="21600" y="16202"/>
                  </a:lnTo>
                  <a:lnTo>
                    <a:pt x="21349" y="14044"/>
                  </a:lnTo>
                  <a:lnTo>
                    <a:pt x="20855" y="9994"/>
                  </a:lnTo>
                  <a:lnTo>
                    <a:pt x="20354" y="4861"/>
                  </a:lnTo>
                  <a:lnTo>
                    <a:pt x="18864" y="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 sz="2400"/>
            </a:p>
          </p:txBody>
        </p:sp>
        <p:sp>
          <p:nvSpPr>
            <p:cNvPr id="784" name="Google Shape;667;p4"/>
            <p:cNvSpPr/>
            <p:nvPr/>
          </p:nvSpPr>
          <p:spPr>
            <a:xfrm>
              <a:off x="641275" y="761822"/>
              <a:ext cx="597763" cy="2026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31" y="1606"/>
                  </a:moveTo>
                  <a:lnTo>
                    <a:pt x="20693" y="3033"/>
                  </a:lnTo>
                  <a:lnTo>
                    <a:pt x="20813" y="4639"/>
                  </a:lnTo>
                  <a:lnTo>
                    <a:pt x="21176" y="11781"/>
                  </a:lnTo>
                  <a:lnTo>
                    <a:pt x="21056" y="11781"/>
                  </a:lnTo>
                  <a:lnTo>
                    <a:pt x="20511" y="11601"/>
                  </a:lnTo>
                  <a:lnTo>
                    <a:pt x="19967" y="11601"/>
                  </a:lnTo>
                  <a:lnTo>
                    <a:pt x="18878" y="11961"/>
                  </a:lnTo>
                  <a:lnTo>
                    <a:pt x="17789" y="12672"/>
                  </a:lnTo>
                  <a:lnTo>
                    <a:pt x="16700" y="13387"/>
                  </a:lnTo>
                  <a:lnTo>
                    <a:pt x="15429" y="14278"/>
                  </a:lnTo>
                  <a:lnTo>
                    <a:pt x="14098" y="14994"/>
                  </a:lnTo>
                  <a:lnTo>
                    <a:pt x="11495" y="16245"/>
                  </a:lnTo>
                  <a:lnTo>
                    <a:pt x="8893" y="17136"/>
                  </a:lnTo>
                  <a:lnTo>
                    <a:pt x="6293" y="18027"/>
                  </a:lnTo>
                  <a:lnTo>
                    <a:pt x="3691" y="19097"/>
                  </a:lnTo>
                  <a:lnTo>
                    <a:pt x="2359" y="19813"/>
                  </a:lnTo>
                  <a:lnTo>
                    <a:pt x="1089" y="20529"/>
                  </a:lnTo>
                  <a:lnTo>
                    <a:pt x="1030" y="18923"/>
                  </a:lnTo>
                  <a:lnTo>
                    <a:pt x="907" y="17491"/>
                  </a:lnTo>
                  <a:lnTo>
                    <a:pt x="667" y="14458"/>
                  </a:lnTo>
                  <a:lnTo>
                    <a:pt x="424" y="11781"/>
                  </a:lnTo>
                  <a:lnTo>
                    <a:pt x="120" y="9103"/>
                  </a:lnTo>
                  <a:lnTo>
                    <a:pt x="2722" y="8388"/>
                  </a:lnTo>
                  <a:lnTo>
                    <a:pt x="5325" y="7497"/>
                  </a:lnTo>
                  <a:lnTo>
                    <a:pt x="10527" y="5355"/>
                  </a:lnTo>
                  <a:lnTo>
                    <a:pt x="20631" y="1606"/>
                  </a:lnTo>
                  <a:close/>
                  <a:moveTo>
                    <a:pt x="20752" y="0"/>
                  </a:moveTo>
                  <a:lnTo>
                    <a:pt x="20693" y="355"/>
                  </a:lnTo>
                  <a:lnTo>
                    <a:pt x="10468" y="4284"/>
                  </a:lnTo>
                  <a:lnTo>
                    <a:pt x="5263" y="6071"/>
                  </a:lnTo>
                  <a:lnTo>
                    <a:pt x="2663" y="7142"/>
                  </a:lnTo>
                  <a:lnTo>
                    <a:pt x="120" y="8388"/>
                  </a:lnTo>
                  <a:lnTo>
                    <a:pt x="0" y="8388"/>
                  </a:lnTo>
                  <a:lnTo>
                    <a:pt x="0" y="8923"/>
                  </a:lnTo>
                  <a:lnTo>
                    <a:pt x="61" y="10355"/>
                  </a:lnTo>
                  <a:lnTo>
                    <a:pt x="120" y="11781"/>
                  </a:lnTo>
                  <a:lnTo>
                    <a:pt x="304" y="14639"/>
                  </a:lnTo>
                  <a:lnTo>
                    <a:pt x="544" y="18027"/>
                  </a:lnTo>
                  <a:lnTo>
                    <a:pt x="667" y="19813"/>
                  </a:lnTo>
                  <a:lnTo>
                    <a:pt x="848" y="21420"/>
                  </a:lnTo>
                  <a:lnTo>
                    <a:pt x="907" y="21600"/>
                  </a:lnTo>
                  <a:lnTo>
                    <a:pt x="1030" y="21600"/>
                  </a:lnTo>
                  <a:lnTo>
                    <a:pt x="1089" y="21420"/>
                  </a:lnTo>
                  <a:lnTo>
                    <a:pt x="1089" y="21239"/>
                  </a:lnTo>
                  <a:lnTo>
                    <a:pt x="3630" y="20529"/>
                  </a:lnTo>
                  <a:lnTo>
                    <a:pt x="6171" y="19458"/>
                  </a:lnTo>
                  <a:lnTo>
                    <a:pt x="11194" y="17316"/>
                  </a:lnTo>
                  <a:lnTo>
                    <a:pt x="13612" y="16245"/>
                  </a:lnTo>
                  <a:lnTo>
                    <a:pt x="14823" y="15710"/>
                  </a:lnTo>
                  <a:lnTo>
                    <a:pt x="16033" y="14994"/>
                  </a:lnTo>
                  <a:lnTo>
                    <a:pt x="17303" y="14103"/>
                  </a:lnTo>
                  <a:lnTo>
                    <a:pt x="18515" y="13387"/>
                  </a:lnTo>
                  <a:lnTo>
                    <a:pt x="19118" y="13032"/>
                  </a:lnTo>
                  <a:lnTo>
                    <a:pt x="19785" y="12852"/>
                  </a:lnTo>
                  <a:lnTo>
                    <a:pt x="21115" y="12852"/>
                  </a:lnTo>
                  <a:lnTo>
                    <a:pt x="21176" y="12672"/>
                  </a:lnTo>
                  <a:lnTo>
                    <a:pt x="21237" y="12316"/>
                  </a:lnTo>
                  <a:lnTo>
                    <a:pt x="21478" y="12316"/>
                  </a:lnTo>
                  <a:lnTo>
                    <a:pt x="21539" y="11961"/>
                  </a:lnTo>
                  <a:lnTo>
                    <a:pt x="21600" y="11601"/>
                  </a:lnTo>
                  <a:lnTo>
                    <a:pt x="21237" y="5355"/>
                  </a:lnTo>
                  <a:lnTo>
                    <a:pt x="21176" y="3393"/>
                  </a:lnTo>
                  <a:lnTo>
                    <a:pt x="21115" y="2322"/>
                  </a:lnTo>
                  <a:lnTo>
                    <a:pt x="20994" y="1426"/>
                  </a:lnTo>
                  <a:lnTo>
                    <a:pt x="21115" y="1071"/>
                  </a:lnTo>
                  <a:lnTo>
                    <a:pt x="21115" y="716"/>
                  </a:lnTo>
                  <a:lnTo>
                    <a:pt x="21056" y="355"/>
                  </a:lnTo>
                  <a:lnTo>
                    <a:pt x="20874" y="355"/>
                  </a:lnTo>
                  <a:lnTo>
                    <a:pt x="20752" y="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 sz="2400"/>
            </a:p>
          </p:txBody>
        </p:sp>
        <p:sp>
          <p:nvSpPr>
            <p:cNvPr id="785" name="Google Shape;668;p4"/>
            <p:cNvSpPr/>
            <p:nvPr/>
          </p:nvSpPr>
          <p:spPr>
            <a:xfrm>
              <a:off x="488901" y="845519"/>
              <a:ext cx="159090" cy="1389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872" y="0"/>
                  </a:moveTo>
                  <a:lnTo>
                    <a:pt x="18643" y="263"/>
                  </a:lnTo>
                  <a:lnTo>
                    <a:pt x="18643" y="1043"/>
                  </a:lnTo>
                  <a:lnTo>
                    <a:pt x="18413" y="781"/>
                  </a:lnTo>
                  <a:lnTo>
                    <a:pt x="16367" y="526"/>
                  </a:lnTo>
                  <a:lnTo>
                    <a:pt x="14321" y="263"/>
                  </a:lnTo>
                  <a:lnTo>
                    <a:pt x="12053" y="263"/>
                  </a:lnTo>
                  <a:lnTo>
                    <a:pt x="9777" y="526"/>
                  </a:lnTo>
                  <a:lnTo>
                    <a:pt x="7502" y="781"/>
                  </a:lnTo>
                  <a:lnTo>
                    <a:pt x="5456" y="1306"/>
                  </a:lnTo>
                  <a:lnTo>
                    <a:pt x="1364" y="2867"/>
                  </a:lnTo>
                  <a:lnTo>
                    <a:pt x="682" y="2342"/>
                  </a:lnTo>
                  <a:lnTo>
                    <a:pt x="459" y="2604"/>
                  </a:lnTo>
                  <a:lnTo>
                    <a:pt x="230" y="2867"/>
                  </a:lnTo>
                  <a:lnTo>
                    <a:pt x="0" y="3385"/>
                  </a:lnTo>
                  <a:lnTo>
                    <a:pt x="230" y="3648"/>
                  </a:lnTo>
                  <a:lnTo>
                    <a:pt x="682" y="3648"/>
                  </a:lnTo>
                  <a:lnTo>
                    <a:pt x="912" y="7288"/>
                  </a:lnTo>
                  <a:lnTo>
                    <a:pt x="1593" y="13014"/>
                  </a:lnTo>
                  <a:lnTo>
                    <a:pt x="2728" y="20819"/>
                  </a:lnTo>
                  <a:lnTo>
                    <a:pt x="2957" y="21337"/>
                  </a:lnTo>
                  <a:lnTo>
                    <a:pt x="3410" y="21600"/>
                  </a:lnTo>
                  <a:lnTo>
                    <a:pt x="3869" y="21337"/>
                  </a:lnTo>
                  <a:lnTo>
                    <a:pt x="3869" y="20819"/>
                  </a:lnTo>
                  <a:lnTo>
                    <a:pt x="2046" y="7805"/>
                  </a:lnTo>
                  <a:lnTo>
                    <a:pt x="2046" y="5989"/>
                  </a:lnTo>
                  <a:lnTo>
                    <a:pt x="1823" y="4165"/>
                  </a:lnTo>
                  <a:lnTo>
                    <a:pt x="5685" y="2867"/>
                  </a:lnTo>
                  <a:lnTo>
                    <a:pt x="9777" y="2087"/>
                  </a:lnTo>
                  <a:lnTo>
                    <a:pt x="16144" y="2087"/>
                  </a:lnTo>
                  <a:lnTo>
                    <a:pt x="18190" y="1824"/>
                  </a:lnTo>
                  <a:lnTo>
                    <a:pt x="18413" y="1824"/>
                  </a:lnTo>
                  <a:lnTo>
                    <a:pt x="18413" y="3385"/>
                  </a:lnTo>
                  <a:lnTo>
                    <a:pt x="18643" y="4683"/>
                  </a:lnTo>
                  <a:lnTo>
                    <a:pt x="18872" y="7805"/>
                  </a:lnTo>
                  <a:lnTo>
                    <a:pt x="19325" y="13014"/>
                  </a:lnTo>
                  <a:lnTo>
                    <a:pt x="19777" y="15611"/>
                  </a:lnTo>
                  <a:lnTo>
                    <a:pt x="20459" y="17952"/>
                  </a:lnTo>
                  <a:lnTo>
                    <a:pt x="15685" y="17952"/>
                  </a:lnTo>
                  <a:lnTo>
                    <a:pt x="10689" y="18478"/>
                  </a:lnTo>
                  <a:lnTo>
                    <a:pt x="9095" y="18733"/>
                  </a:lnTo>
                  <a:lnTo>
                    <a:pt x="7049" y="18996"/>
                  </a:lnTo>
                  <a:lnTo>
                    <a:pt x="5456" y="19513"/>
                  </a:lnTo>
                  <a:lnTo>
                    <a:pt x="4551" y="20039"/>
                  </a:lnTo>
                  <a:lnTo>
                    <a:pt x="4092" y="20819"/>
                  </a:lnTo>
                  <a:lnTo>
                    <a:pt x="5915" y="20819"/>
                  </a:lnTo>
                  <a:lnTo>
                    <a:pt x="7961" y="20557"/>
                  </a:lnTo>
                  <a:lnTo>
                    <a:pt x="10229" y="20294"/>
                  </a:lnTo>
                  <a:lnTo>
                    <a:pt x="12275" y="20039"/>
                  </a:lnTo>
                  <a:lnTo>
                    <a:pt x="16597" y="19776"/>
                  </a:lnTo>
                  <a:lnTo>
                    <a:pt x="18872" y="19513"/>
                  </a:lnTo>
                  <a:lnTo>
                    <a:pt x="21141" y="18996"/>
                  </a:lnTo>
                  <a:lnTo>
                    <a:pt x="21370" y="18733"/>
                  </a:lnTo>
                  <a:lnTo>
                    <a:pt x="21600" y="18478"/>
                  </a:lnTo>
                  <a:lnTo>
                    <a:pt x="21600" y="17697"/>
                  </a:lnTo>
                  <a:lnTo>
                    <a:pt x="21141" y="15356"/>
                  </a:lnTo>
                  <a:lnTo>
                    <a:pt x="20688" y="12751"/>
                  </a:lnTo>
                  <a:lnTo>
                    <a:pt x="20007" y="7550"/>
                  </a:lnTo>
                  <a:lnTo>
                    <a:pt x="19777" y="3903"/>
                  </a:lnTo>
                  <a:lnTo>
                    <a:pt x="19554" y="1824"/>
                  </a:lnTo>
                  <a:lnTo>
                    <a:pt x="19095" y="263"/>
                  </a:lnTo>
                  <a:lnTo>
                    <a:pt x="18872" y="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 sz="2400"/>
            </a:p>
          </p:txBody>
        </p:sp>
        <p:sp>
          <p:nvSpPr>
            <p:cNvPr id="786" name="Google Shape;669;p4"/>
            <p:cNvSpPr/>
            <p:nvPr/>
          </p:nvSpPr>
          <p:spPr>
            <a:xfrm>
              <a:off x="984515" y="421914"/>
              <a:ext cx="115526" cy="1105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843" y="1964"/>
                  </a:moveTo>
                  <a:lnTo>
                    <a:pt x="18160" y="5570"/>
                  </a:lnTo>
                  <a:lnTo>
                    <a:pt x="18783" y="9167"/>
                  </a:lnTo>
                  <a:lnTo>
                    <a:pt x="19415" y="13425"/>
                  </a:lnTo>
                  <a:lnTo>
                    <a:pt x="20038" y="17673"/>
                  </a:lnTo>
                  <a:lnTo>
                    <a:pt x="16598" y="17673"/>
                  </a:lnTo>
                  <a:lnTo>
                    <a:pt x="13148" y="18334"/>
                  </a:lnTo>
                  <a:lnTo>
                    <a:pt x="8768" y="18985"/>
                  </a:lnTo>
                  <a:lnTo>
                    <a:pt x="6574" y="19636"/>
                  </a:lnTo>
                  <a:lnTo>
                    <a:pt x="4380" y="20297"/>
                  </a:lnTo>
                  <a:lnTo>
                    <a:pt x="3440" y="15709"/>
                  </a:lnTo>
                  <a:lnTo>
                    <a:pt x="2501" y="11461"/>
                  </a:lnTo>
                  <a:lnTo>
                    <a:pt x="1878" y="7855"/>
                  </a:lnTo>
                  <a:lnTo>
                    <a:pt x="939" y="4258"/>
                  </a:lnTo>
                  <a:lnTo>
                    <a:pt x="9391" y="3276"/>
                  </a:lnTo>
                  <a:lnTo>
                    <a:pt x="17843" y="1964"/>
                  </a:lnTo>
                  <a:close/>
                  <a:moveTo>
                    <a:pt x="17537" y="0"/>
                  </a:moveTo>
                  <a:lnTo>
                    <a:pt x="9075" y="982"/>
                  </a:lnTo>
                  <a:lnTo>
                    <a:pt x="623" y="2625"/>
                  </a:lnTo>
                  <a:lnTo>
                    <a:pt x="316" y="2945"/>
                  </a:lnTo>
                  <a:lnTo>
                    <a:pt x="0" y="3606"/>
                  </a:lnTo>
                  <a:lnTo>
                    <a:pt x="0" y="5570"/>
                  </a:lnTo>
                  <a:lnTo>
                    <a:pt x="316" y="7534"/>
                  </a:lnTo>
                  <a:lnTo>
                    <a:pt x="939" y="11782"/>
                  </a:lnTo>
                  <a:lnTo>
                    <a:pt x="1878" y="16370"/>
                  </a:lnTo>
                  <a:lnTo>
                    <a:pt x="2501" y="18985"/>
                  </a:lnTo>
                  <a:lnTo>
                    <a:pt x="3134" y="21279"/>
                  </a:lnTo>
                  <a:lnTo>
                    <a:pt x="3757" y="21600"/>
                  </a:lnTo>
                  <a:lnTo>
                    <a:pt x="4380" y="21279"/>
                  </a:lnTo>
                  <a:lnTo>
                    <a:pt x="8136" y="21279"/>
                  </a:lnTo>
                  <a:lnTo>
                    <a:pt x="11893" y="20618"/>
                  </a:lnTo>
                  <a:lnTo>
                    <a:pt x="16281" y="19967"/>
                  </a:lnTo>
                  <a:lnTo>
                    <a:pt x="18476" y="19636"/>
                  </a:lnTo>
                  <a:lnTo>
                    <a:pt x="20354" y="18985"/>
                  </a:lnTo>
                  <a:lnTo>
                    <a:pt x="20661" y="19316"/>
                  </a:lnTo>
                  <a:lnTo>
                    <a:pt x="20977" y="19316"/>
                  </a:lnTo>
                  <a:lnTo>
                    <a:pt x="21293" y="18985"/>
                  </a:lnTo>
                  <a:lnTo>
                    <a:pt x="21600" y="18655"/>
                  </a:lnTo>
                  <a:lnTo>
                    <a:pt x="21600" y="16691"/>
                  </a:lnTo>
                  <a:lnTo>
                    <a:pt x="21293" y="14406"/>
                  </a:lnTo>
                  <a:lnTo>
                    <a:pt x="20661" y="10149"/>
                  </a:lnTo>
                  <a:lnTo>
                    <a:pt x="19722" y="5240"/>
                  </a:lnTo>
                  <a:lnTo>
                    <a:pt x="19415" y="2625"/>
                  </a:lnTo>
                  <a:lnTo>
                    <a:pt x="18476" y="331"/>
                  </a:lnTo>
                  <a:lnTo>
                    <a:pt x="18160" y="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 sz="2400"/>
            </a:p>
          </p:txBody>
        </p:sp>
        <p:sp>
          <p:nvSpPr>
            <p:cNvPr id="787" name="Google Shape;670;p4"/>
            <p:cNvSpPr/>
            <p:nvPr/>
          </p:nvSpPr>
          <p:spPr>
            <a:xfrm>
              <a:off x="631229" y="475524"/>
              <a:ext cx="110503" cy="1105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673" y="0"/>
                  </a:moveTo>
                  <a:lnTo>
                    <a:pt x="12764" y="651"/>
                  </a:lnTo>
                  <a:lnTo>
                    <a:pt x="7855" y="1633"/>
                  </a:lnTo>
                  <a:lnTo>
                    <a:pt x="3606" y="1964"/>
                  </a:lnTo>
                  <a:lnTo>
                    <a:pt x="1633" y="2284"/>
                  </a:lnTo>
                  <a:lnTo>
                    <a:pt x="0" y="2945"/>
                  </a:lnTo>
                  <a:lnTo>
                    <a:pt x="0" y="3266"/>
                  </a:lnTo>
                  <a:lnTo>
                    <a:pt x="1633" y="3927"/>
                  </a:lnTo>
                  <a:lnTo>
                    <a:pt x="3276" y="3927"/>
                  </a:lnTo>
                  <a:lnTo>
                    <a:pt x="6873" y="3597"/>
                  </a:lnTo>
                  <a:lnTo>
                    <a:pt x="12112" y="2945"/>
                  </a:lnTo>
                  <a:lnTo>
                    <a:pt x="17352" y="1964"/>
                  </a:lnTo>
                  <a:lnTo>
                    <a:pt x="17021" y="3927"/>
                  </a:lnTo>
                  <a:lnTo>
                    <a:pt x="17352" y="5560"/>
                  </a:lnTo>
                  <a:lnTo>
                    <a:pt x="18003" y="9157"/>
                  </a:lnTo>
                  <a:lnTo>
                    <a:pt x="18655" y="13415"/>
                  </a:lnTo>
                  <a:lnTo>
                    <a:pt x="18985" y="15709"/>
                  </a:lnTo>
                  <a:lnTo>
                    <a:pt x="19636" y="17994"/>
                  </a:lnTo>
                  <a:lnTo>
                    <a:pt x="10149" y="18975"/>
                  </a:lnTo>
                  <a:lnTo>
                    <a:pt x="6552" y="19306"/>
                  </a:lnTo>
                  <a:lnTo>
                    <a:pt x="4909" y="19957"/>
                  </a:lnTo>
                  <a:lnTo>
                    <a:pt x="3606" y="20939"/>
                  </a:lnTo>
                  <a:lnTo>
                    <a:pt x="5240" y="21600"/>
                  </a:lnTo>
                  <a:lnTo>
                    <a:pt x="6873" y="21600"/>
                  </a:lnTo>
                  <a:lnTo>
                    <a:pt x="10479" y="20939"/>
                  </a:lnTo>
                  <a:lnTo>
                    <a:pt x="20618" y="19636"/>
                  </a:lnTo>
                  <a:lnTo>
                    <a:pt x="21279" y="19636"/>
                  </a:lnTo>
                  <a:lnTo>
                    <a:pt x="21600" y="18975"/>
                  </a:lnTo>
                  <a:lnTo>
                    <a:pt x="21600" y="18655"/>
                  </a:lnTo>
                  <a:lnTo>
                    <a:pt x="21279" y="17994"/>
                  </a:lnTo>
                  <a:lnTo>
                    <a:pt x="20949" y="15709"/>
                  </a:lnTo>
                  <a:lnTo>
                    <a:pt x="20618" y="13415"/>
                  </a:lnTo>
                  <a:lnTo>
                    <a:pt x="19967" y="8836"/>
                  </a:lnTo>
                  <a:lnTo>
                    <a:pt x="19316" y="5230"/>
                  </a:lnTo>
                  <a:lnTo>
                    <a:pt x="18985" y="3266"/>
                  </a:lnTo>
                  <a:lnTo>
                    <a:pt x="18334" y="1633"/>
                  </a:lnTo>
                  <a:lnTo>
                    <a:pt x="18655" y="982"/>
                  </a:lnTo>
                  <a:lnTo>
                    <a:pt x="18655" y="651"/>
                  </a:lnTo>
                  <a:lnTo>
                    <a:pt x="18334" y="321"/>
                  </a:lnTo>
                  <a:lnTo>
                    <a:pt x="17673" y="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 sz="2400"/>
            </a:p>
          </p:txBody>
        </p:sp>
        <p:sp>
          <p:nvSpPr>
            <p:cNvPr id="788" name="Google Shape;671;p4"/>
            <p:cNvSpPr/>
            <p:nvPr/>
          </p:nvSpPr>
          <p:spPr>
            <a:xfrm>
              <a:off x="785295" y="500637"/>
              <a:ext cx="36802" cy="31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792" y="0"/>
                  </a:moveTo>
                  <a:lnTo>
                    <a:pt x="6859" y="1115"/>
                  </a:lnTo>
                  <a:lnTo>
                    <a:pt x="963" y="1115"/>
                  </a:lnTo>
                  <a:lnTo>
                    <a:pt x="0" y="3414"/>
                  </a:lnTo>
                  <a:lnTo>
                    <a:pt x="0" y="4530"/>
                  </a:lnTo>
                  <a:lnTo>
                    <a:pt x="963" y="4530"/>
                  </a:lnTo>
                  <a:lnTo>
                    <a:pt x="6859" y="6828"/>
                  </a:lnTo>
                  <a:lnTo>
                    <a:pt x="5896" y="12507"/>
                  </a:lnTo>
                  <a:lnTo>
                    <a:pt x="5896" y="20485"/>
                  </a:lnTo>
                  <a:lnTo>
                    <a:pt x="7852" y="21600"/>
                  </a:lnTo>
                  <a:lnTo>
                    <a:pt x="8844" y="21600"/>
                  </a:lnTo>
                  <a:lnTo>
                    <a:pt x="9808" y="20485"/>
                  </a:lnTo>
                  <a:lnTo>
                    <a:pt x="9808" y="9093"/>
                  </a:lnTo>
                  <a:lnTo>
                    <a:pt x="10800" y="9093"/>
                  </a:lnTo>
                  <a:lnTo>
                    <a:pt x="16696" y="7944"/>
                  </a:lnTo>
                  <a:lnTo>
                    <a:pt x="18652" y="6828"/>
                  </a:lnTo>
                  <a:lnTo>
                    <a:pt x="21600" y="5679"/>
                  </a:lnTo>
                  <a:lnTo>
                    <a:pt x="21600" y="1115"/>
                  </a:lnTo>
                  <a:lnTo>
                    <a:pt x="20637" y="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 sz="2400"/>
            </a:p>
          </p:txBody>
        </p:sp>
        <p:sp>
          <p:nvSpPr>
            <p:cNvPr id="789" name="Google Shape;672;p4"/>
            <p:cNvSpPr/>
            <p:nvPr/>
          </p:nvSpPr>
          <p:spPr>
            <a:xfrm>
              <a:off x="426986" y="622826"/>
              <a:ext cx="110503" cy="1138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655" y="1594"/>
                  </a:moveTo>
                  <a:lnTo>
                    <a:pt x="18975" y="5084"/>
                  </a:lnTo>
                  <a:lnTo>
                    <a:pt x="19306" y="8895"/>
                  </a:lnTo>
                  <a:lnTo>
                    <a:pt x="19636" y="13347"/>
                  </a:lnTo>
                  <a:lnTo>
                    <a:pt x="19957" y="17789"/>
                  </a:lnTo>
                  <a:lnTo>
                    <a:pt x="17673" y="17469"/>
                  </a:lnTo>
                  <a:lnTo>
                    <a:pt x="15379" y="17789"/>
                  </a:lnTo>
                  <a:lnTo>
                    <a:pt x="10800" y="18421"/>
                  </a:lnTo>
                  <a:lnTo>
                    <a:pt x="7194" y="19063"/>
                  </a:lnTo>
                  <a:lnTo>
                    <a:pt x="5560" y="19374"/>
                  </a:lnTo>
                  <a:lnTo>
                    <a:pt x="3597" y="19695"/>
                  </a:lnTo>
                  <a:lnTo>
                    <a:pt x="3266" y="15563"/>
                  </a:lnTo>
                  <a:lnTo>
                    <a:pt x="2284" y="11441"/>
                  </a:lnTo>
                  <a:lnTo>
                    <a:pt x="1964" y="7942"/>
                  </a:lnTo>
                  <a:lnTo>
                    <a:pt x="1303" y="4452"/>
                  </a:lnTo>
                  <a:lnTo>
                    <a:pt x="10139" y="3179"/>
                  </a:lnTo>
                  <a:lnTo>
                    <a:pt x="18655" y="1594"/>
                  </a:lnTo>
                  <a:close/>
                  <a:moveTo>
                    <a:pt x="18655" y="0"/>
                  </a:moveTo>
                  <a:lnTo>
                    <a:pt x="982" y="2547"/>
                  </a:lnTo>
                  <a:lnTo>
                    <a:pt x="321" y="3179"/>
                  </a:lnTo>
                  <a:lnTo>
                    <a:pt x="0" y="3499"/>
                  </a:lnTo>
                  <a:lnTo>
                    <a:pt x="0" y="5716"/>
                  </a:lnTo>
                  <a:lnTo>
                    <a:pt x="321" y="8263"/>
                  </a:lnTo>
                  <a:lnTo>
                    <a:pt x="982" y="13026"/>
                  </a:lnTo>
                  <a:lnTo>
                    <a:pt x="1303" y="17157"/>
                  </a:lnTo>
                  <a:lnTo>
                    <a:pt x="1964" y="19374"/>
                  </a:lnTo>
                  <a:lnTo>
                    <a:pt x="2615" y="21279"/>
                  </a:lnTo>
                  <a:lnTo>
                    <a:pt x="2615" y="21600"/>
                  </a:lnTo>
                  <a:lnTo>
                    <a:pt x="3597" y="21600"/>
                  </a:lnTo>
                  <a:lnTo>
                    <a:pt x="3597" y="21279"/>
                  </a:lnTo>
                  <a:lnTo>
                    <a:pt x="5891" y="21279"/>
                  </a:lnTo>
                  <a:lnTo>
                    <a:pt x="8175" y="20968"/>
                  </a:lnTo>
                  <a:lnTo>
                    <a:pt x="12433" y="20015"/>
                  </a:lnTo>
                  <a:lnTo>
                    <a:pt x="16360" y="19695"/>
                  </a:lnTo>
                  <a:lnTo>
                    <a:pt x="18324" y="19374"/>
                  </a:lnTo>
                  <a:lnTo>
                    <a:pt x="20288" y="18742"/>
                  </a:lnTo>
                  <a:lnTo>
                    <a:pt x="20939" y="18742"/>
                  </a:lnTo>
                  <a:lnTo>
                    <a:pt x="21269" y="18110"/>
                  </a:lnTo>
                  <a:lnTo>
                    <a:pt x="21600" y="15563"/>
                  </a:lnTo>
                  <a:lnTo>
                    <a:pt x="21600" y="13347"/>
                  </a:lnTo>
                  <a:lnTo>
                    <a:pt x="20939" y="8583"/>
                  </a:lnTo>
                  <a:lnTo>
                    <a:pt x="20618" y="4763"/>
                  </a:lnTo>
                  <a:lnTo>
                    <a:pt x="19957" y="2858"/>
                  </a:lnTo>
                  <a:lnTo>
                    <a:pt x="19306" y="953"/>
                  </a:lnTo>
                  <a:lnTo>
                    <a:pt x="19306" y="321"/>
                  </a:lnTo>
                  <a:lnTo>
                    <a:pt x="18655" y="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 sz="2400"/>
            </a:p>
          </p:txBody>
        </p:sp>
        <p:sp>
          <p:nvSpPr>
            <p:cNvPr id="790" name="Google Shape;673;p4"/>
            <p:cNvSpPr/>
            <p:nvPr/>
          </p:nvSpPr>
          <p:spPr>
            <a:xfrm>
              <a:off x="626206" y="490592"/>
              <a:ext cx="21784" cy="987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5123"/>
                  </a:lnTo>
                  <a:lnTo>
                    <a:pt x="3304" y="10245"/>
                  </a:lnTo>
                  <a:lnTo>
                    <a:pt x="8285" y="15738"/>
                  </a:lnTo>
                  <a:lnTo>
                    <a:pt x="11638" y="18674"/>
                  </a:lnTo>
                  <a:lnTo>
                    <a:pt x="16619" y="21230"/>
                  </a:lnTo>
                  <a:lnTo>
                    <a:pt x="18247" y="21600"/>
                  </a:lnTo>
                  <a:lnTo>
                    <a:pt x="21600" y="21600"/>
                  </a:lnTo>
                  <a:lnTo>
                    <a:pt x="21600" y="18305"/>
                  </a:lnTo>
                  <a:lnTo>
                    <a:pt x="18247" y="15379"/>
                  </a:lnTo>
                  <a:lnTo>
                    <a:pt x="13266" y="9886"/>
                  </a:lnTo>
                  <a:lnTo>
                    <a:pt x="9962" y="5123"/>
                  </a:lnTo>
                  <a:lnTo>
                    <a:pt x="6658" y="2556"/>
                  </a:lnTo>
                  <a:lnTo>
                    <a:pt x="4981" y="359"/>
                  </a:lnTo>
                  <a:lnTo>
                    <a:pt x="3304" y="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 sz="2400"/>
            </a:p>
          </p:txBody>
        </p:sp>
        <p:sp>
          <p:nvSpPr>
            <p:cNvPr id="791" name="Google Shape;674;p4"/>
            <p:cNvSpPr/>
            <p:nvPr/>
          </p:nvSpPr>
          <p:spPr>
            <a:xfrm>
              <a:off x="912505" y="482188"/>
              <a:ext cx="25117" cy="318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189" y="0"/>
                  </a:moveTo>
                  <a:lnTo>
                    <a:pt x="11549" y="6817"/>
                  </a:lnTo>
                  <a:lnTo>
                    <a:pt x="8640" y="5704"/>
                  </a:lnTo>
                  <a:lnTo>
                    <a:pt x="2909" y="2295"/>
                  </a:lnTo>
                  <a:lnTo>
                    <a:pt x="0" y="2295"/>
                  </a:lnTo>
                  <a:lnTo>
                    <a:pt x="0" y="3409"/>
                  </a:lnTo>
                  <a:lnTo>
                    <a:pt x="1454" y="6817"/>
                  </a:lnTo>
                  <a:lnTo>
                    <a:pt x="5774" y="9112"/>
                  </a:lnTo>
                  <a:lnTo>
                    <a:pt x="7229" y="10226"/>
                  </a:lnTo>
                  <a:lnTo>
                    <a:pt x="2909" y="18191"/>
                  </a:lnTo>
                  <a:lnTo>
                    <a:pt x="2909" y="20453"/>
                  </a:lnTo>
                  <a:lnTo>
                    <a:pt x="4320" y="21600"/>
                  </a:lnTo>
                  <a:lnTo>
                    <a:pt x="7229" y="21600"/>
                  </a:lnTo>
                  <a:lnTo>
                    <a:pt x="10094" y="20453"/>
                  </a:lnTo>
                  <a:lnTo>
                    <a:pt x="14414" y="11374"/>
                  </a:lnTo>
                  <a:lnTo>
                    <a:pt x="15869" y="11374"/>
                  </a:lnTo>
                  <a:lnTo>
                    <a:pt x="17280" y="10226"/>
                  </a:lnTo>
                  <a:lnTo>
                    <a:pt x="17280" y="7965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 sz="2400"/>
            </a:p>
          </p:txBody>
        </p:sp>
        <p:sp>
          <p:nvSpPr>
            <p:cNvPr id="792" name="Google Shape;675;p4"/>
            <p:cNvSpPr/>
            <p:nvPr/>
          </p:nvSpPr>
          <p:spPr>
            <a:xfrm>
              <a:off x="745112" y="458765"/>
              <a:ext cx="117167" cy="1105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118" y="0"/>
                  </a:moveTo>
                  <a:lnTo>
                    <a:pt x="12038" y="982"/>
                  </a:lnTo>
                  <a:lnTo>
                    <a:pt x="6482" y="1633"/>
                  </a:lnTo>
                  <a:lnTo>
                    <a:pt x="3704" y="1964"/>
                  </a:lnTo>
                  <a:lnTo>
                    <a:pt x="926" y="2945"/>
                  </a:lnTo>
                  <a:lnTo>
                    <a:pt x="926" y="1964"/>
                  </a:lnTo>
                  <a:lnTo>
                    <a:pt x="303" y="1964"/>
                  </a:lnTo>
                  <a:lnTo>
                    <a:pt x="0" y="2294"/>
                  </a:lnTo>
                  <a:lnTo>
                    <a:pt x="0" y="6542"/>
                  </a:lnTo>
                  <a:lnTo>
                    <a:pt x="303" y="11131"/>
                  </a:lnTo>
                  <a:lnTo>
                    <a:pt x="1229" y="16040"/>
                  </a:lnTo>
                  <a:lnTo>
                    <a:pt x="1852" y="18655"/>
                  </a:lnTo>
                  <a:lnTo>
                    <a:pt x="2778" y="20949"/>
                  </a:lnTo>
                  <a:lnTo>
                    <a:pt x="3080" y="21600"/>
                  </a:lnTo>
                  <a:lnTo>
                    <a:pt x="3392" y="21600"/>
                  </a:lnTo>
                  <a:lnTo>
                    <a:pt x="3704" y="21269"/>
                  </a:lnTo>
                  <a:lnTo>
                    <a:pt x="4006" y="20618"/>
                  </a:lnTo>
                  <a:lnTo>
                    <a:pt x="3704" y="18324"/>
                  </a:lnTo>
                  <a:lnTo>
                    <a:pt x="3080" y="15709"/>
                  </a:lnTo>
                  <a:lnTo>
                    <a:pt x="2154" y="10800"/>
                  </a:lnTo>
                  <a:lnTo>
                    <a:pt x="1852" y="7203"/>
                  </a:lnTo>
                  <a:lnTo>
                    <a:pt x="1229" y="3597"/>
                  </a:lnTo>
                  <a:lnTo>
                    <a:pt x="4932" y="3597"/>
                  </a:lnTo>
                  <a:lnTo>
                    <a:pt x="8636" y="2945"/>
                  </a:lnTo>
                  <a:lnTo>
                    <a:pt x="16970" y="1633"/>
                  </a:lnTo>
                  <a:lnTo>
                    <a:pt x="17282" y="1964"/>
                  </a:lnTo>
                  <a:lnTo>
                    <a:pt x="18208" y="1964"/>
                  </a:lnTo>
                  <a:lnTo>
                    <a:pt x="18208" y="4579"/>
                  </a:lnTo>
                  <a:lnTo>
                    <a:pt x="18520" y="7524"/>
                  </a:lnTo>
                  <a:lnTo>
                    <a:pt x="19748" y="17342"/>
                  </a:lnTo>
                  <a:lnTo>
                    <a:pt x="16044" y="17342"/>
                  </a:lnTo>
                  <a:lnTo>
                    <a:pt x="12340" y="18324"/>
                  </a:lnTo>
                  <a:lnTo>
                    <a:pt x="7710" y="18655"/>
                  </a:lnTo>
                  <a:lnTo>
                    <a:pt x="5556" y="19306"/>
                  </a:lnTo>
                  <a:lnTo>
                    <a:pt x="4630" y="19967"/>
                  </a:lnTo>
                  <a:lnTo>
                    <a:pt x="4006" y="20618"/>
                  </a:lnTo>
                  <a:lnTo>
                    <a:pt x="4630" y="21269"/>
                  </a:lnTo>
                  <a:lnTo>
                    <a:pt x="7710" y="21269"/>
                  </a:lnTo>
                  <a:lnTo>
                    <a:pt x="11414" y="20618"/>
                  </a:lnTo>
                  <a:lnTo>
                    <a:pt x="15742" y="19967"/>
                  </a:lnTo>
                  <a:lnTo>
                    <a:pt x="18208" y="19636"/>
                  </a:lnTo>
                  <a:lnTo>
                    <a:pt x="20060" y="18985"/>
                  </a:lnTo>
                  <a:lnTo>
                    <a:pt x="20674" y="19306"/>
                  </a:lnTo>
                  <a:lnTo>
                    <a:pt x="20986" y="19306"/>
                  </a:lnTo>
                  <a:lnTo>
                    <a:pt x="21600" y="18985"/>
                  </a:lnTo>
                  <a:lnTo>
                    <a:pt x="21600" y="18324"/>
                  </a:lnTo>
                  <a:lnTo>
                    <a:pt x="20060" y="8506"/>
                  </a:lnTo>
                  <a:lnTo>
                    <a:pt x="19748" y="4258"/>
                  </a:lnTo>
                  <a:lnTo>
                    <a:pt x="19446" y="2294"/>
                  </a:lnTo>
                  <a:lnTo>
                    <a:pt x="18822" y="331"/>
                  </a:lnTo>
                  <a:lnTo>
                    <a:pt x="18520" y="331"/>
                  </a:lnTo>
                  <a:lnTo>
                    <a:pt x="18208" y="651"/>
                  </a:lnTo>
                  <a:lnTo>
                    <a:pt x="18208" y="331"/>
                  </a:lnTo>
                  <a:lnTo>
                    <a:pt x="17594" y="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 sz="2400"/>
            </a:p>
          </p:txBody>
        </p:sp>
        <p:sp>
          <p:nvSpPr>
            <p:cNvPr id="793" name="Google Shape;676;p4"/>
            <p:cNvSpPr/>
            <p:nvPr/>
          </p:nvSpPr>
          <p:spPr>
            <a:xfrm>
              <a:off x="863968" y="435341"/>
              <a:ext cx="115526" cy="1255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160" y="1728"/>
                  </a:moveTo>
                  <a:lnTo>
                    <a:pt x="18160" y="5466"/>
                  </a:lnTo>
                  <a:lnTo>
                    <a:pt x="18466" y="9504"/>
                  </a:lnTo>
                  <a:lnTo>
                    <a:pt x="19099" y="13533"/>
                  </a:lnTo>
                  <a:lnTo>
                    <a:pt x="20038" y="17280"/>
                  </a:lnTo>
                  <a:lnTo>
                    <a:pt x="20345" y="17562"/>
                  </a:lnTo>
                  <a:lnTo>
                    <a:pt x="20038" y="17562"/>
                  </a:lnTo>
                  <a:lnTo>
                    <a:pt x="16281" y="17853"/>
                  </a:lnTo>
                  <a:lnTo>
                    <a:pt x="12525" y="18426"/>
                  </a:lnTo>
                  <a:lnTo>
                    <a:pt x="8768" y="18717"/>
                  </a:lnTo>
                  <a:lnTo>
                    <a:pt x="4696" y="19290"/>
                  </a:lnTo>
                  <a:lnTo>
                    <a:pt x="3134" y="11514"/>
                  </a:lnTo>
                  <a:lnTo>
                    <a:pt x="1562" y="3738"/>
                  </a:lnTo>
                  <a:lnTo>
                    <a:pt x="5635" y="3456"/>
                  </a:lnTo>
                  <a:lnTo>
                    <a:pt x="9707" y="3165"/>
                  </a:lnTo>
                  <a:lnTo>
                    <a:pt x="18160" y="1728"/>
                  </a:lnTo>
                  <a:close/>
                  <a:moveTo>
                    <a:pt x="18160" y="0"/>
                  </a:moveTo>
                  <a:lnTo>
                    <a:pt x="9707" y="1437"/>
                  </a:lnTo>
                  <a:lnTo>
                    <a:pt x="5319" y="1728"/>
                  </a:lnTo>
                  <a:lnTo>
                    <a:pt x="939" y="2592"/>
                  </a:lnTo>
                  <a:lnTo>
                    <a:pt x="623" y="2874"/>
                  </a:lnTo>
                  <a:lnTo>
                    <a:pt x="623" y="3165"/>
                  </a:lnTo>
                  <a:lnTo>
                    <a:pt x="316" y="3165"/>
                  </a:lnTo>
                  <a:lnTo>
                    <a:pt x="0" y="3738"/>
                  </a:lnTo>
                  <a:lnTo>
                    <a:pt x="316" y="8058"/>
                  </a:lnTo>
                  <a:lnTo>
                    <a:pt x="939" y="12378"/>
                  </a:lnTo>
                  <a:lnTo>
                    <a:pt x="2194" y="16989"/>
                  </a:lnTo>
                  <a:lnTo>
                    <a:pt x="3440" y="21309"/>
                  </a:lnTo>
                  <a:lnTo>
                    <a:pt x="3757" y="21600"/>
                  </a:lnTo>
                  <a:lnTo>
                    <a:pt x="4380" y="21600"/>
                  </a:lnTo>
                  <a:lnTo>
                    <a:pt x="5012" y="21309"/>
                  </a:lnTo>
                  <a:lnTo>
                    <a:pt x="5012" y="20154"/>
                  </a:lnTo>
                  <a:lnTo>
                    <a:pt x="8768" y="20445"/>
                  </a:lnTo>
                  <a:lnTo>
                    <a:pt x="12832" y="20154"/>
                  </a:lnTo>
                  <a:lnTo>
                    <a:pt x="16588" y="19581"/>
                  </a:lnTo>
                  <a:lnTo>
                    <a:pt x="20345" y="18717"/>
                  </a:lnTo>
                  <a:lnTo>
                    <a:pt x="20661" y="18144"/>
                  </a:lnTo>
                  <a:lnTo>
                    <a:pt x="20345" y="17853"/>
                  </a:lnTo>
                  <a:lnTo>
                    <a:pt x="21284" y="17853"/>
                  </a:lnTo>
                  <a:lnTo>
                    <a:pt x="21284" y="17562"/>
                  </a:lnTo>
                  <a:lnTo>
                    <a:pt x="21600" y="16989"/>
                  </a:lnTo>
                  <a:lnTo>
                    <a:pt x="21284" y="13242"/>
                  </a:lnTo>
                  <a:lnTo>
                    <a:pt x="20661" y="9213"/>
                  </a:lnTo>
                  <a:lnTo>
                    <a:pt x="19722" y="5184"/>
                  </a:lnTo>
                  <a:lnTo>
                    <a:pt x="18783" y="1437"/>
                  </a:lnTo>
                  <a:lnTo>
                    <a:pt x="19099" y="864"/>
                  </a:lnTo>
                  <a:lnTo>
                    <a:pt x="19099" y="573"/>
                  </a:lnTo>
                  <a:lnTo>
                    <a:pt x="18783" y="282"/>
                  </a:lnTo>
                  <a:lnTo>
                    <a:pt x="18160" y="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 sz="2400"/>
            </a:p>
          </p:txBody>
        </p:sp>
        <p:sp>
          <p:nvSpPr>
            <p:cNvPr id="794" name="Google Shape;677;p4"/>
            <p:cNvSpPr/>
            <p:nvPr/>
          </p:nvSpPr>
          <p:spPr>
            <a:xfrm>
              <a:off x="673102" y="517347"/>
              <a:ext cx="26807" cy="351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142" y="4124"/>
                  </a:moveTo>
                  <a:lnTo>
                    <a:pt x="10780" y="8249"/>
                  </a:lnTo>
                  <a:lnTo>
                    <a:pt x="8095" y="11335"/>
                  </a:lnTo>
                  <a:lnTo>
                    <a:pt x="5410" y="12343"/>
                  </a:lnTo>
                  <a:lnTo>
                    <a:pt x="5410" y="9257"/>
                  </a:lnTo>
                  <a:lnTo>
                    <a:pt x="8095" y="6171"/>
                  </a:lnTo>
                  <a:lnTo>
                    <a:pt x="9458" y="5163"/>
                  </a:lnTo>
                  <a:lnTo>
                    <a:pt x="12142" y="4124"/>
                  </a:lnTo>
                  <a:close/>
                  <a:moveTo>
                    <a:pt x="12142" y="0"/>
                  </a:moveTo>
                  <a:lnTo>
                    <a:pt x="6732" y="1039"/>
                  </a:lnTo>
                  <a:lnTo>
                    <a:pt x="2685" y="4124"/>
                  </a:lnTo>
                  <a:lnTo>
                    <a:pt x="1363" y="4124"/>
                  </a:lnTo>
                  <a:lnTo>
                    <a:pt x="1363" y="6171"/>
                  </a:lnTo>
                  <a:lnTo>
                    <a:pt x="0" y="10296"/>
                  </a:lnTo>
                  <a:lnTo>
                    <a:pt x="0" y="13382"/>
                  </a:lnTo>
                  <a:lnTo>
                    <a:pt x="4047" y="20592"/>
                  </a:lnTo>
                  <a:lnTo>
                    <a:pt x="4047" y="21600"/>
                  </a:lnTo>
                  <a:lnTo>
                    <a:pt x="6732" y="21600"/>
                  </a:lnTo>
                  <a:lnTo>
                    <a:pt x="8095" y="20592"/>
                  </a:lnTo>
                  <a:lnTo>
                    <a:pt x="8095" y="19553"/>
                  </a:lnTo>
                  <a:lnTo>
                    <a:pt x="6732" y="15429"/>
                  </a:lnTo>
                  <a:lnTo>
                    <a:pt x="12142" y="19553"/>
                  </a:lnTo>
                  <a:lnTo>
                    <a:pt x="14827" y="20592"/>
                  </a:lnTo>
                  <a:lnTo>
                    <a:pt x="18875" y="21600"/>
                  </a:lnTo>
                  <a:lnTo>
                    <a:pt x="20237" y="20592"/>
                  </a:lnTo>
                  <a:lnTo>
                    <a:pt x="21600" y="19553"/>
                  </a:lnTo>
                  <a:lnTo>
                    <a:pt x="21600" y="17506"/>
                  </a:lnTo>
                  <a:lnTo>
                    <a:pt x="18875" y="16467"/>
                  </a:lnTo>
                  <a:lnTo>
                    <a:pt x="14827" y="15429"/>
                  </a:lnTo>
                  <a:lnTo>
                    <a:pt x="12142" y="13382"/>
                  </a:lnTo>
                  <a:lnTo>
                    <a:pt x="16190" y="10296"/>
                  </a:lnTo>
                  <a:lnTo>
                    <a:pt x="18875" y="6171"/>
                  </a:lnTo>
                  <a:lnTo>
                    <a:pt x="18875" y="3086"/>
                  </a:lnTo>
                  <a:lnTo>
                    <a:pt x="17553" y="1039"/>
                  </a:lnTo>
                  <a:lnTo>
                    <a:pt x="14827" y="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 sz="2400"/>
            </a:p>
          </p:txBody>
        </p:sp>
        <p:sp>
          <p:nvSpPr>
            <p:cNvPr id="795" name="Google Shape;678;p4"/>
            <p:cNvSpPr/>
            <p:nvPr/>
          </p:nvSpPr>
          <p:spPr>
            <a:xfrm>
              <a:off x="386804" y="748445"/>
              <a:ext cx="113835" cy="1105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788" y="1964"/>
                  </a:moveTo>
                  <a:lnTo>
                    <a:pt x="18420" y="5560"/>
                  </a:lnTo>
                  <a:lnTo>
                    <a:pt x="18741" y="9157"/>
                  </a:lnTo>
                  <a:lnTo>
                    <a:pt x="19373" y="13415"/>
                  </a:lnTo>
                  <a:lnTo>
                    <a:pt x="20015" y="17673"/>
                  </a:lnTo>
                  <a:lnTo>
                    <a:pt x="18420" y="17673"/>
                  </a:lnTo>
                  <a:lnTo>
                    <a:pt x="16514" y="17994"/>
                  </a:lnTo>
                  <a:lnTo>
                    <a:pt x="13022" y="18324"/>
                  </a:lnTo>
                  <a:lnTo>
                    <a:pt x="8578" y="18975"/>
                  </a:lnTo>
                  <a:lnTo>
                    <a:pt x="6351" y="19636"/>
                  </a:lnTo>
                  <a:lnTo>
                    <a:pt x="4445" y="20288"/>
                  </a:lnTo>
                  <a:lnTo>
                    <a:pt x="3491" y="15709"/>
                  </a:lnTo>
                  <a:lnTo>
                    <a:pt x="2538" y="11451"/>
                  </a:lnTo>
                  <a:lnTo>
                    <a:pt x="1585" y="7855"/>
                  </a:lnTo>
                  <a:lnTo>
                    <a:pt x="953" y="4248"/>
                  </a:lnTo>
                  <a:lnTo>
                    <a:pt x="9531" y="3266"/>
                  </a:lnTo>
                  <a:lnTo>
                    <a:pt x="17788" y="1964"/>
                  </a:lnTo>
                  <a:close/>
                  <a:moveTo>
                    <a:pt x="17788" y="0"/>
                  </a:moveTo>
                  <a:lnTo>
                    <a:pt x="9210" y="982"/>
                  </a:lnTo>
                  <a:lnTo>
                    <a:pt x="632" y="2615"/>
                  </a:lnTo>
                  <a:lnTo>
                    <a:pt x="0" y="2945"/>
                  </a:lnTo>
                  <a:lnTo>
                    <a:pt x="0" y="7524"/>
                  </a:lnTo>
                  <a:lnTo>
                    <a:pt x="632" y="11782"/>
                  </a:lnTo>
                  <a:lnTo>
                    <a:pt x="1585" y="16360"/>
                  </a:lnTo>
                  <a:lnTo>
                    <a:pt x="2218" y="18975"/>
                  </a:lnTo>
                  <a:lnTo>
                    <a:pt x="3171" y="21269"/>
                  </a:lnTo>
                  <a:lnTo>
                    <a:pt x="3812" y="21600"/>
                  </a:lnTo>
                  <a:lnTo>
                    <a:pt x="4124" y="21269"/>
                  </a:lnTo>
                  <a:lnTo>
                    <a:pt x="8257" y="21269"/>
                  </a:lnTo>
                  <a:lnTo>
                    <a:pt x="12069" y="20618"/>
                  </a:lnTo>
                  <a:lnTo>
                    <a:pt x="16202" y="19957"/>
                  </a:lnTo>
                  <a:lnTo>
                    <a:pt x="18420" y="19636"/>
                  </a:lnTo>
                  <a:lnTo>
                    <a:pt x="20647" y="18975"/>
                  </a:lnTo>
                  <a:lnTo>
                    <a:pt x="20968" y="19306"/>
                  </a:lnTo>
                  <a:lnTo>
                    <a:pt x="21279" y="19306"/>
                  </a:lnTo>
                  <a:lnTo>
                    <a:pt x="21600" y="18975"/>
                  </a:lnTo>
                  <a:lnTo>
                    <a:pt x="21600" y="16691"/>
                  </a:lnTo>
                  <a:lnTo>
                    <a:pt x="21279" y="14397"/>
                  </a:lnTo>
                  <a:lnTo>
                    <a:pt x="20647" y="10139"/>
                  </a:lnTo>
                  <a:lnTo>
                    <a:pt x="20015" y="5230"/>
                  </a:lnTo>
                  <a:lnTo>
                    <a:pt x="19373" y="2615"/>
                  </a:lnTo>
                  <a:lnTo>
                    <a:pt x="18741" y="321"/>
                  </a:lnTo>
                  <a:lnTo>
                    <a:pt x="18420" y="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 sz="2400"/>
            </a:p>
          </p:txBody>
        </p:sp>
        <p:sp>
          <p:nvSpPr>
            <p:cNvPr id="796" name="Google Shape;679;p4"/>
            <p:cNvSpPr/>
            <p:nvPr/>
          </p:nvSpPr>
          <p:spPr>
            <a:xfrm>
              <a:off x="473832" y="668081"/>
              <a:ext cx="25116" cy="368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229" y="0"/>
                  </a:moveTo>
                  <a:lnTo>
                    <a:pt x="2909" y="1956"/>
                  </a:lnTo>
                  <a:lnTo>
                    <a:pt x="1454" y="4904"/>
                  </a:lnTo>
                  <a:lnTo>
                    <a:pt x="1454" y="7852"/>
                  </a:lnTo>
                  <a:lnTo>
                    <a:pt x="4320" y="10800"/>
                  </a:lnTo>
                  <a:lnTo>
                    <a:pt x="8640" y="12756"/>
                  </a:lnTo>
                  <a:lnTo>
                    <a:pt x="14414" y="12756"/>
                  </a:lnTo>
                  <a:lnTo>
                    <a:pt x="14414" y="14741"/>
                  </a:lnTo>
                  <a:lnTo>
                    <a:pt x="12960" y="15704"/>
                  </a:lnTo>
                  <a:lnTo>
                    <a:pt x="10094" y="16696"/>
                  </a:lnTo>
                  <a:lnTo>
                    <a:pt x="4320" y="16696"/>
                  </a:lnTo>
                  <a:lnTo>
                    <a:pt x="2909" y="15704"/>
                  </a:lnTo>
                  <a:lnTo>
                    <a:pt x="0" y="16696"/>
                  </a:lnTo>
                  <a:lnTo>
                    <a:pt x="0" y="18652"/>
                  </a:lnTo>
                  <a:lnTo>
                    <a:pt x="1454" y="19644"/>
                  </a:lnTo>
                  <a:lnTo>
                    <a:pt x="4320" y="20637"/>
                  </a:lnTo>
                  <a:lnTo>
                    <a:pt x="8640" y="21600"/>
                  </a:lnTo>
                  <a:lnTo>
                    <a:pt x="12960" y="20637"/>
                  </a:lnTo>
                  <a:lnTo>
                    <a:pt x="17280" y="19644"/>
                  </a:lnTo>
                  <a:lnTo>
                    <a:pt x="20189" y="17689"/>
                  </a:lnTo>
                  <a:lnTo>
                    <a:pt x="21600" y="14741"/>
                  </a:lnTo>
                  <a:lnTo>
                    <a:pt x="21600" y="11792"/>
                  </a:lnTo>
                  <a:lnTo>
                    <a:pt x="20189" y="9808"/>
                  </a:lnTo>
                  <a:lnTo>
                    <a:pt x="18734" y="8844"/>
                  </a:lnTo>
                  <a:lnTo>
                    <a:pt x="15869" y="7852"/>
                  </a:lnTo>
                  <a:lnTo>
                    <a:pt x="8640" y="7852"/>
                  </a:lnTo>
                  <a:lnTo>
                    <a:pt x="7229" y="5896"/>
                  </a:lnTo>
                  <a:lnTo>
                    <a:pt x="8640" y="4904"/>
                  </a:lnTo>
                  <a:lnTo>
                    <a:pt x="10094" y="3911"/>
                  </a:lnTo>
                  <a:lnTo>
                    <a:pt x="14414" y="2948"/>
                  </a:lnTo>
                  <a:lnTo>
                    <a:pt x="15869" y="2948"/>
                  </a:lnTo>
                  <a:lnTo>
                    <a:pt x="15869" y="1956"/>
                  </a:lnTo>
                  <a:lnTo>
                    <a:pt x="14414" y="963"/>
                  </a:lnTo>
                  <a:lnTo>
                    <a:pt x="12960" y="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 sz="2400"/>
            </a:p>
          </p:txBody>
        </p:sp>
        <p:sp>
          <p:nvSpPr>
            <p:cNvPr id="797" name="Google Shape;680;p4"/>
            <p:cNvSpPr/>
            <p:nvPr/>
          </p:nvSpPr>
          <p:spPr>
            <a:xfrm>
              <a:off x="587715" y="644608"/>
              <a:ext cx="31780" cy="452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772" y="5608"/>
                  </a:moveTo>
                  <a:lnTo>
                    <a:pt x="15921" y="6416"/>
                  </a:lnTo>
                  <a:lnTo>
                    <a:pt x="17070" y="8008"/>
                  </a:lnTo>
                  <a:lnTo>
                    <a:pt x="17070" y="12000"/>
                  </a:lnTo>
                  <a:lnTo>
                    <a:pt x="15921" y="13616"/>
                  </a:lnTo>
                  <a:lnTo>
                    <a:pt x="14772" y="15208"/>
                  </a:lnTo>
                  <a:lnTo>
                    <a:pt x="10242" y="16800"/>
                  </a:lnTo>
                  <a:lnTo>
                    <a:pt x="9093" y="17608"/>
                  </a:lnTo>
                  <a:lnTo>
                    <a:pt x="7944" y="9600"/>
                  </a:lnTo>
                  <a:lnTo>
                    <a:pt x="7944" y="5608"/>
                  </a:lnTo>
                  <a:close/>
                  <a:moveTo>
                    <a:pt x="5679" y="0"/>
                  </a:moveTo>
                  <a:lnTo>
                    <a:pt x="4530" y="2400"/>
                  </a:lnTo>
                  <a:lnTo>
                    <a:pt x="3414" y="3992"/>
                  </a:lnTo>
                  <a:lnTo>
                    <a:pt x="2265" y="8816"/>
                  </a:lnTo>
                  <a:lnTo>
                    <a:pt x="2265" y="13616"/>
                  </a:lnTo>
                  <a:lnTo>
                    <a:pt x="4530" y="18416"/>
                  </a:lnTo>
                  <a:lnTo>
                    <a:pt x="2265" y="18416"/>
                  </a:lnTo>
                  <a:lnTo>
                    <a:pt x="0" y="20008"/>
                  </a:lnTo>
                  <a:lnTo>
                    <a:pt x="1115" y="20816"/>
                  </a:lnTo>
                  <a:lnTo>
                    <a:pt x="2265" y="21600"/>
                  </a:lnTo>
                  <a:lnTo>
                    <a:pt x="7944" y="21600"/>
                  </a:lnTo>
                  <a:lnTo>
                    <a:pt x="13656" y="19200"/>
                  </a:lnTo>
                  <a:lnTo>
                    <a:pt x="18186" y="16016"/>
                  </a:lnTo>
                  <a:lnTo>
                    <a:pt x="20485" y="12000"/>
                  </a:lnTo>
                  <a:lnTo>
                    <a:pt x="21600" y="9600"/>
                  </a:lnTo>
                  <a:lnTo>
                    <a:pt x="20485" y="8008"/>
                  </a:lnTo>
                  <a:lnTo>
                    <a:pt x="18186" y="3992"/>
                  </a:lnTo>
                  <a:lnTo>
                    <a:pt x="15921" y="3208"/>
                  </a:lnTo>
                  <a:lnTo>
                    <a:pt x="12507" y="2400"/>
                  </a:lnTo>
                  <a:lnTo>
                    <a:pt x="7944" y="3208"/>
                  </a:lnTo>
                  <a:lnTo>
                    <a:pt x="6828" y="808"/>
                  </a:lnTo>
                  <a:lnTo>
                    <a:pt x="5679" y="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 sz="2400"/>
            </a:p>
          </p:txBody>
        </p:sp>
        <p:sp>
          <p:nvSpPr>
            <p:cNvPr id="798" name="Google Shape;681;p4"/>
            <p:cNvSpPr/>
            <p:nvPr/>
          </p:nvSpPr>
          <p:spPr>
            <a:xfrm>
              <a:off x="430318" y="788627"/>
              <a:ext cx="33471" cy="368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50" y="0"/>
                  </a:moveTo>
                  <a:lnTo>
                    <a:pt x="0" y="963"/>
                  </a:lnTo>
                  <a:lnTo>
                    <a:pt x="0" y="1956"/>
                  </a:lnTo>
                  <a:lnTo>
                    <a:pt x="1091" y="3911"/>
                  </a:lnTo>
                  <a:lnTo>
                    <a:pt x="3242" y="4904"/>
                  </a:lnTo>
                  <a:lnTo>
                    <a:pt x="9725" y="4904"/>
                  </a:lnTo>
                  <a:lnTo>
                    <a:pt x="2150" y="17689"/>
                  </a:lnTo>
                  <a:lnTo>
                    <a:pt x="2150" y="19644"/>
                  </a:lnTo>
                  <a:lnTo>
                    <a:pt x="3242" y="20637"/>
                  </a:lnTo>
                  <a:lnTo>
                    <a:pt x="4333" y="21600"/>
                  </a:lnTo>
                  <a:lnTo>
                    <a:pt x="6483" y="21600"/>
                  </a:lnTo>
                  <a:lnTo>
                    <a:pt x="16208" y="17689"/>
                  </a:lnTo>
                  <a:lnTo>
                    <a:pt x="19450" y="16696"/>
                  </a:lnTo>
                  <a:lnTo>
                    <a:pt x="21600" y="15704"/>
                  </a:lnTo>
                  <a:lnTo>
                    <a:pt x="21600" y="12756"/>
                  </a:lnTo>
                  <a:lnTo>
                    <a:pt x="19450" y="11792"/>
                  </a:lnTo>
                  <a:lnTo>
                    <a:pt x="18358" y="11792"/>
                  </a:lnTo>
                  <a:lnTo>
                    <a:pt x="15117" y="12756"/>
                  </a:lnTo>
                  <a:lnTo>
                    <a:pt x="10816" y="13748"/>
                  </a:lnTo>
                  <a:lnTo>
                    <a:pt x="17299" y="3911"/>
                  </a:lnTo>
                  <a:lnTo>
                    <a:pt x="18358" y="2948"/>
                  </a:lnTo>
                  <a:lnTo>
                    <a:pt x="17299" y="963"/>
                  </a:lnTo>
                  <a:lnTo>
                    <a:pt x="16208" y="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 sz="2400"/>
            </a:p>
          </p:txBody>
        </p:sp>
        <p:sp>
          <p:nvSpPr>
            <p:cNvPr id="799" name="Google Shape;682;p4"/>
            <p:cNvSpPr/>
            <p:nvPr/>
          </p:nvSpPr>
          <p:spPr>
            <a:xfrm>
              <a:off x="544151" y="602734"/>
              <a:ext cx="115576" cy="1205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836" y="1202"/>
                  </a:moveTo>
                  <a:lnTo>
                    <a:pt x="18775" y="9299"/>
                  </a:lnTo>
                  <a:lnTo>
                    <a:pt x="19723" y="17699"/>
                  </a:lnTo>
                  <a:lnTo>
                    <a:pt x="15652" y="18295"/>
                  </a:lnTo>
                  <a:lnTo>
                    <a:pt x="11897" y="18901"/>
                  </a:lnTo>
                  <a:lnTo>
                    <a:pt x="8142" y="19498"/>
                  </a:lnTo>
                  <a:lnTo>
                    <a:pt x="4387" y="20398"/>
                  </a:lnTo>
                  <a:lnTo>
                    <a:pt x="4387" y="20095"/>
                  </a:lnTo>
                  <a:lnTo>
                    <a:pt x="4071" y="16202"/>
                  </a:lnTo>
                  <a:lnTo>
                    <a:pt x="3448" y="11998"/>
                  </a:lnTo>
                  <a:lnTo>
                    <a:pt x="2509" y="7803"/>
                  </a:lnTo>
                  <a:lnTo>
                    <a:pt x="1255" y="3901"/>
                  </a:lnTo>
                  <a:lnTo>
                    <a:pt x="9703" y="3002"/>
                  </a:lnTo>
                  <a:lnTo>
                    <a:pt x="13774" y="2405"/>
                  </a:lnTo>
                  <a:lnTo>
                    <a:pt x="17836" y="1202"/>
                  </a:lnTo>
                  <a:close/>
                  <a:moveTo>
                    <a:pt x="17836" y="0"/>
                  </a:moveTo>
                  <a:lnTo>
                    <a:pt x="13774" y="606"/>
                  </a:lnTo>
                  <a:lnTo>
                    <a:pt x="9387" y="1202"/>
                  </a:lnTo>
                  <a:lnTo>
                    <a:pt x="632" y="2405"/>
                  </a:lnTo>
                  <a:lnTo>
                    <a:pt x="316" y="2699"/>
                  </a:lnTo>
                  <a:lnTo>
                    <a:pt x="0" y="3002"/>
                  </a:lnTo>
                  <a:lnTo>
                    <a:pt x="0" y="3599"/>
                  </a:lnTo>
                  <a:lnTo>
                    <a:pt x="316" y="3901"/>
                  </a:lnTo>
                  <a:lnTo>
                    <a:pt x="632" y="8097"/>
                  </a:lnTo>
                  <a:lnTo>
                    <a:pt x="1255" y="12301"/>
                  </a:lnTo>
                  <a:lnTo>
                    <a:pt x="2193" y="16202"/>
                  </a:lnTo>
                  <a:lnTo>
                    <a:pt x="3132" y="20398"/>
                  </a:lnTo>
                  <a:lnTo>
                    <a:pt x="3132" y="20700"/>
                  </a:lnTo>
                  <a:lnTo>
                    <a:pt x="4071" y="20700"/>
                  </a:lnTo>
                  <a:lnTo>
                    <a:pt x="4387" y="21297"/>
                  </a:lnTo>
                  <a:lnTo>
                    <a:pt x="4694" y="21600"/>
                  </a:lnTo>
                  <a:lnTo>
                    <a:pt x="8449" y="21600"/>
                  </a:lnTo>
                  <a:lnTo>
                    <a:pt x="12203" y="20994"/>
                  </a:lnTo>
                  <a:lnTo>
                    <a:pt x="16274" y="20095"/>
                  </a:lnTo>
                  <a:lnTo>
                    <a:pt x="19723" y="18598"/>
                  </a:lnTo>
                  <a:lnTo>
                    <a:pt x="19723" y="19195"/>
                  </a:lnTo>
                  <a:lnTo>
                    <a:pt x="20029" y="19801"/>
                  </a:lnTo>
                  <a:lnTo>
                    <a:pt x="20661" y="20095"/>
                  </a:lnTo>
                  <a:lnTo>
                    <a:pt x="21284" y="19801"/>
                  </a:lnTo>
                  <a:lnTo>
                    <a:pt x="21600" y="19195"/>
                  </a:lnTo>
                  <a:lnTo>
                    <a:pt x="21284" y="14697"/>
                  </a:lnTo>
                  <a:lnTo>
                    <a:pt x="20968" y="9905"/>
                  </a:lnTo>
                  <a:lnTo>
                    <a:pt x="20345" y="5398"/>
                  </a:lnTo>
                  <a:lnTo>
                    <a:pt x="19091" y="900"/>
                  </a:lnTo>
                  <a:lnTo>
                    <a:pt x="18775" y="606"/>
                  </a:lnTo>
                  <a:lnTo>
                    <a:pt x="18468" y="606"/>
                  </a:lnTo>
                  <a:lnTo>
                    <a:pt x="18468" y="303"/>
                  </a:lnTo>
                  <a:lnTo>
                    <a:pt x="17836" y="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 sz="2400"/>
            </a:p>
          </p:txBody>
        </p:sp>
        <p:sp>
          <p:nvSpPr>
            <p:cNvPr id="800" name="Google Shape;683;p4"/>
            <p:cNvSpPr/>
            <p:nvPr/>
          </p:nvSpPr>
          <p:spPr>
            <a:xfrm>
              <a:off x="507350" y="728354"/>
              <a:ext cx="117167" cy="1138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896" y="2859"/>
                  </a:moveTo>
                  <a:lnTo>
                    <a:pt x="18208" y="5718"/>
                  </a:lnTo>
                  <a:lnTo>
                    <a:pt x="18822" y="8889"/>
                  </a:lnTo>
                  <a:lnTo>
                    <a:pt x="19134" y="13022"/>
                  </a:lnTo>
                  <a:lnTo>
                    <a:pt x="19446" y="14928"/>
                  </a:lnTo>
                  <a:lnTo>
                    <a:pt x="20060" y="17155"/>
                  </a:lnTo>
                  <a:lnTo>
                    <a:pt x="11726" y="18109"/>
                  </a:lnTo>
                  <a:lnTo>
                    <a:pt x="7710" y="18741"/>
                  </a:lnTo>
                  <a:lnTo>
                    <a:pt x="3704" y="20015"/>
                  </a:lnTo>
                  <a:lnTo>
                    <a:pt x="3080" y="15882"/>
                  </a:lnTo>
                  <a:lnTo>
                    <a:pt x="2466" y="11748"/>
                  </a:lnTo>
                  <a:lnTo>
                    <a:pt x="2154" y="7625"/>
                  </a:lnTo>
                  <a:lnTo>
                    <a:pt x="1540" y="5398"/>
                  </a:lnTo>
                  <a:lnTo>
                    <a:pt x="926" y="3491"/>
                  </a:lnTo>
                  <a:lnTo>
                    <a:pt x="2466" y="3812"/>
                  </a:lnTo>
                  <a:lnTo>
                    <a:pt x="4318" y="3812"/>
                  </a:lnTo>
                  <a:lnTo>
                    <a:pt x="7710" y="3491"/>
                  </a:lnTo>
                  <a:lnTo>
                    <a:pt x="12964" y="3171"/>
                  </a:lnTo>
                  <a:lnTo>
                    <a:pt x="17896" y="2859"/>
                  </a:lnTo>
                  <a:close/>
                  <a:moveTo>
                    <a:pt x="18208" y="0"/>
                  </a:moveTo>
                  <a:lnTo>
                    <a:pt x="17896" y="311"/>
                  </a:lnTo>
                  <a:lnTo>
                    <a:pt x="17896" y="953"/>
                  </a:lnTo>
                  <a:lnTo>
                    <a:pt x="13266" y="1264"/>
                  </a:lnTo>
                  <a:lnTo>
                    <a:pt x="8636" y="1585"/>
                  </a:lnTo>
                  <a:lnTo>
                    <a:pt x="4630" y="1906"/>
                  </a:lnTo>
                  <a:lnTo>
                    <a:pt x="2778" y="2218"/>
                  </a:lnTo>
                  <a:lnTo>
                    <a:pt x="1852" y="2859"/>
                  </a:lnTo>
                  <a:lnTo>
                    <a:pt x="926" y="3491"/>
                  </a:lnTo>
                  <a:lnTo>
                    <a:pt x="614" y="3491"/>
                  </a:lnTo>
                  <a:lnTo>
                    <a:pt x="303" y="4765"/>
                  </a:lnTo>
                  <a:lnTo>
                    <a:pt x="0" y="6030"/>
                  </a:lnTo>
                  <a:lnTo>
                    <a:pt x="303" y="9210"/>
                  </a:lnTo>
                  <a:lnTo>
                    <a:pt x="926" y="14928"/>
                  </a:lnTo>
                  <a:lnTo>
                    <a:pt x="1229" y="16835"/>
                  </a:lnTo>
                  <a:lnTo>
                    <a:pt x="1540" y="18741"/>
                  </a:lnTo>
                  <a:lnTo>
                    <a:pt x="1540" y="19694"/>
                  </a:lnTo>
                  <a:lnTo>
                    <a:pt x="2154" y="20647"/>
                  </a:lnTo>
                  <a:lnTo>
                    <a:pt x="2778" y="21279"/>
                  </a:lnTo>
                  <a:lnTo>
                    <a:pt x="3392" y="21600"/>
                  </a:lnTo>
                  <a:lnTo>
                    <a:pt x="4006" y="21600"/>
                  </a:lnTo>
                  <a:lnTo>
                    <a:pt x="4006" y="20968"/>
                  </a:lnTo>
                  <a:lnTo>
                    <a:pt x="8022" y="20968"/>
                  </a:lnTo>
                  <a:lnTo>
                    <a:pt x="12038" y="20326"/>
                  </a:lnTo>
                  <a:lnTo>
                    <a:pt x="20060" y="18741"/>
                  </a:lnTo>
                  <a:lnTo>
                    <a:pt x="20986" y="18741"/>
                  </a:lnTo>
                  <a:lnTo>
                    <a:pt x="21297" y="18420"/>
                  </a:lnTo>
                  <a:lnTo>
                    <a:pt x="21600" y="16202"/>
                  </a:lnTo>
                  <a:lnTo>
                    <a:pt x="21297" y="14296"/>
                  </a:lnTo>
                  <a:lnTo>
                    <a:pt x="20371" y="10163"/>
                  </a:lnTo>
                  <a:lnTo>
                    <a:pt x="19748" y="5077"/>
                  </a:lnTo>
                  <a:lnTo>
                    <a:pt x="19446" y="2538"/>
                  </a:lnTo>
                  <a:lnTo>
                    <a:pt x="18822" y="311"/>
                  </a:lnTo>
                  <a:lnTo>
                    <a:pt x="18520" y="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 sz="2400"/>
            </a:p>
          </p:txBody>
        </p:sp>
      </p:grpSp>
      <p:sp>
        <p:nvSpPr>
          <p:cNvPr id="80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20244746"/>
      </p:ext>
    </p:extLst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EC77C-1FEA-B74A-AB54-A6F95215B8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C7B837-6FB1-CC47-953F-EF49EF2466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113499-17FA-7440-AAFB-D47C8EF03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84498-B2D2-9E4D-8FCA-14244C42AB3F}" type="datetimeFigureOut">
              <a:rPr lang="en-US" smtClean="0"/>
              <a:t>9/15/20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EE08D4-A468-8443-9702-B77B5132D5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F8234F-3B54-5540-9E99-0E0BBDE7A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13582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000566-4D60-3746-BBE4-091DFA59F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6E72B3-6557-6442-8E6F-7366038A91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BD38F9-B51C-F741-8010-10DC5314BF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84498-B2D2-9E4D-8FCA-14244C42AB3F}" type="datetimeFigureOut">
              <a:rPr lang="en-US" smtClean="0"/>
              <a:t>9/15/20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2F3997-360D-AD44-B0AA-AA8428323A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64F16C-268D-B942-A85F-4292A2442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7454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2ACC2-D501-4842-9959-868A9A924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6A82BE-E82E-3647-AD47-26E8610C60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DE1985-5366-E54F-8050-79B86591BA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84498-B2D2-9E4D-8FCA-14244C42AB3F}" type="datetimeFigureOut">
              <a:rPr lang="en-US" smtClean="0"/>
              <a:t>9/15/20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EC7468-B795-0A42-8F79-6EE0AE228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672F06-40A8-9C49-9410-EBA2BD7770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7355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2ACC2-D501-4842-9959-868A9A924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6A82BE-E82E-3647-AD47-26E8610C60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DE1985-5366-E54F-8050-79B86591BA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84498-B2D2-9E4D-8FCA-14244C42AB3F}" type="datetimeFigureOut">
              <a:rPr lang="en-US" smtClean="0"/>
              <a:t>9/15/20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EC7468-B795-0A42-8F79-6EE0AE228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672F06-40A8-9C49-9410-EBA2BD7770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0692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14335-B797-BE4A-A73A-133CA0E06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FB9D9B-71AE-4E44-A42A-343927DBA2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49B71A-A65C-944D-B286-A16BCCE408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94DF61-8A66-3447-A0D8-80A0C9DEA8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84498-B2D2-9E4D-8FCA-14244C42AB3F}" type="datetimeFigureOut">
              <a:rPr lang="en-US" smtClean="0"/>
              <a:t>9/15/20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FF5B76-6500-464F-83B3-CA1FE9761D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2BD0D2-81A3-324E-B770-79EB7D408C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66057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7DCFB-493E-7642-9C6C-0D5643E66C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24EA9B-7F09-6B45-A4D7-E2FA7A3FB9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E8B8A4-D05B-8848-B5CB-11DB9371B8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0F1E5FF-24CC-074B-B8C8-BDD6852C938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390FF85-4712-5348-A8D9-2DB82E96D3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C74D7A0-2B9D-824B-9704-3AFA307918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84498-B2D2-9E4D-8FCA-14244C42AB3F}" type="datetimeFigureOut">
              <a:rPr lang="en-US" smtClean="0"/>
              <a:t>9/15/20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D3C4C91-9514-6A4F-BB77-5D7A25140D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ECBD34D-BA8A-5645-A271-73EFACB626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46507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12F3A-DA9C-9C41-9629-6F6231683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3DBA576-D01E-5741-9D86-0768EDBA7F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84498-B2D2-9E4D-8FCA-14244C42AB3F}" type="datetimeFigureOut">
              <a:rPr lang="en-US" smtClean="0"/>
              <a:t>9/15/20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EABE3A-C62B-3C4F-8AF7-BC77E51923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C5AC82-9650-5C41-BBCA-CD2C607D8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28196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904B4B-9ACF-FC49-8D2A-8888E7CA8C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84498-B2D2-9E4D-8FCA-14244C42AB3F}" type="datetimeFigureOut">
              <a:rPr lang="en-US" smtClean="0"/>
              <a:t>9/15/20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E9E63F-25C0-1C45-AEB8-131C4328F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6BEBC5-0EC5-4044-AFCF-FE76E01F4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71635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F500F-C121-A847-9A5D-D711176A3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D10196-B695-B04F-9811-9A0F257814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FD6A26-12CE-184C-B54A-7B73EFBDDD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6882B9-DABB-1546-86A6-0E118479C0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84498-B2D2-9E4D-8FCA-14244C42AB3F}" type="datetimeFigureOut">
              <a:rPr lang="en-US" smtClean="0"/>
              <a:t>9/15/20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F80305-C529-FB42-8CD4-F57D5AFB6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DC9021-CCBA-2C40-A85D-393318265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09849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8732F-4E2F-7245-B474-C846EE5207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556AB96-31BB-9643-84AE-A11C1AB86D7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4B76D8-7CD2-F047-8747-F838FC6885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EC5473-FEFB-FC41-910E-65C8DFCCD3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84498-B2D2-9E4D-8FCA-14244C42AB3F}" type="datetimeFigureOut">
              <a:rPr lang="en-US" smtClean="0"/>
              <a:t>9/15/20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685E0C-C688-EF43-B6E2-671D32B9E4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B34F4B-78C6-0B48-BC21-1DE3B010DD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34262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FC969-3B8B-354F-BF07-AEDE5E380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E9EC110-35DA-8D4F-90A8-913090C78E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1BA700-A73D-DA45-9D9D-B29C1C864F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84498-B2D2-9E4D-8FCA-14244C42AB3F}" type="datetimeFigureOut">
              <a:rPr lang="en-US" smtClean="0"/>
              <a:t>9/15/20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FCE61E-6729-914E-8F90-E25C70EF26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6428F2-8D85-3041-86C4-1891F78A6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65892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3353BC9-B48C-2145-9760-3749CCB154B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054917-1FD7-BA46-BFB6-B92A6C3D71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1FA37F-1432-3B48-92D2-5E8A0A1A00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84498-B2D2-9E4D-8FCA-14244C42AB3F}" type="datetimeFigureOut">
              <a:rPr lang="en-US" smtClean="0"/>
              <a:t>9/15/20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BBC770-E0B4-2246-8189-8D4FFEDD76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211D7D-6B56-4A47-BA25-82B6B1129B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1581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EC77C-1FEA-B74A-AB54-A6F95215B8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C7B837-6FB1-CC47-953F-EF49EF2466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113499-17FA-7440-AAFB-D47C8EF03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84498-B2D2-9E4D-8FCA-14244C42AB3F}" type="datetimeFigureOut">
              <a:rPr lang="en-US" smtClean="0"/>
              <a:t>9/15/20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EE08D4-A468-8443-9702-B77B5132D5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F8234F-3B54-5540-9E99-0E0BBDE7A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18883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000566-4D60-3746-BBE4-091DFA59F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6E72B3-6557-6442-8E6F-7366038A91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BD38F9-B51C-F741-8010-10DC5314BF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84498-B2D2-9E4D-8FCA-14244C42AB3F}" type="datetimeFigureOut">
              <a:rPr lang="en-US" smtClean="0"/>
              <a:t>9/15/20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2F3997-360D-AD44-B0AA-AA8428323A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64F16C-268D-B942-A85F-4292A2442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6861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14335-B797-BE4A-A73A-133CA0E06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FB9D9B-71AE-4E44-A42A-343927DBA2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49B71A-A65C-944D-B286-A16BCCE408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94DF61-8A66-3447-A0D8-80A0C9DEA8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84498-B2D2-9E4D-8FCA-14244C42AB3F}" type="datetimeFigureOut">
              <a:rPr lang="en-US" smtClean="0"/>
              <a:t>9/15/20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FF5B76-6500-464F-83B3-CA1FE9761D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2BD0D2-81A3-324E-B770-79EB7D408C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1831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2ACC2-D501-4842-9959-868A9A924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6A82BE-E82E-3647-AD47-26E8610C60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DE1985-5366-E54F-8050-79B86591BA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84498-B2D2-9E4D-8FCA-14244C42AB3F}" type="datetimeFigureOut">
              <a:rPr lang="en-US" smtClean="0"/>
              <a:t>9/15/20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EC7468-B795-0A42-8F79-6EE0AE228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672F06-40A8-9C49-9410-EBA2BD7770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01984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14335-B797-BE4A-A73A-133CA0E06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FB9D9B-71AE-4E44-A42A-343927DBA2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49B71A-A65C-944D-B286-A16BCCE408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94DF61-8A66-3447-A0D8-80A0C9DEA8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84498-B2D2-9E4D-8FCA-14244C42AB3F}" type="datetimeFigureOut">
              <a:rPr lang="en-US" smtClean="0"/>
              <a:t>9/15/20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FF5B76-6500-464F-83B3-CA1FE9761D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2BD0D2-81A3-324E-B770-79EB7D408C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51024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7DCFB-493E-7642-9C6C-0D5643E66C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24EA9B-7F09-6B45-A4D7-E2FA7A3FB9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E8B8A4-D05B-8848-B5CB-11DB9371B8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0F1E5FF-24CC-074B-B8C8-BDD6852C938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390FF85-4712-5348-A8D9-2DB82E96D3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C74D7A0-2B9D-824B-9704-3AFA307918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84498-B2D2-9E4D-8FCA-14244C42AB3F}" type="datetimeFigureOut">
              <a:rPr lang="en-US" smtClean="0"/>
              <a:t>9/15/20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D3C4C91-9514-6A4F-BB77-5D7A25140D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ECBD34D-BA8A-5645-A271-73EFACB626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09483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12F3A-DA9C-9C41-9629-6F6231683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3DBA576-D01E-5741-9D86-0768EDBA7F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84498-B2D2-9E4D-8FCA-14244C42AB3F}" type="datetimeFigureOut">
              <a:rPr lang="en-US" smtClean="0"/>
              <a:t>9/15/20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EABE3A-C62B-3C4F-8AF7-BC77E51923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C5AC82-9650-5C41-BBCA-CD2C607D8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44346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904B4B-9ACF-FC49-8D2A-8888E7CA8C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84498-B2D2-9E4D-8FCA-14244C42AB3F}" type="datetimeFigureOut">
              <a:rPr lang="en-US" smtClean="0"/>
              <a:t>9/15/20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E9E63F-25C0-1C45-AEB8-131C4328F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6BEBC5-0EC5-4044-AFCF-FE76E01F4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17309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F500F-C121-A847-9A5D-D711176A3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D10196-B695-B04F-9811-9A0F257814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FD6A26-12CE-184C-B54A-7B73EFBDDD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6882B9-DABB-1546-86A6-0E118479C0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84498-B2D2-9E4D-8FCA-14244C42AB3F}" type="datetimeFigureOut">
              <a:rPr lang="en-US" smtClean="0"/>
              <a:t>9/15/20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F80305-C529-FB42-8CD4-F57D5AFB6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DC9021-CCBA-2C40-A85D-393318265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04937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8732F-4E2F-7245-B474-C846EE5207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556AB96-31BB-9643-84AE-A11C1AB86D7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4B76D8-7CD2-F047-8747-F838FC6885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EC5473-FEFB-FC41-910E-65C8DFCCD3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84498-B2D2-9E4D-8FCA-14244C42AB3F}" type="datetimeFigureOut">
              <a:rPr lang="en-US" smtClean="0"/>
              <a:t>9/15/20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685E0C-C688-EF43-B6E2-671D32B9E4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B34F4B-78C6-0B48-BC21-1DE3B010DD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84135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FC969-3B8B-354F-BF07-AEDE5E380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E9EC110-35DA-8D4F-90A8-913090C78E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1BA700-A73D-DA45-9D9D-B29C1C864F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84498-B2D2-9E4D-8FCA-14244C42AB3F}" type="datetimeFigureOut">
              <a:rPr lang="en-US" smtClean="0"/>
              <a:t>9/15/20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FCE61E-6729-914E-8F90-E25C70EF26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6428F2-8D85-3041-86C4-1891F78A6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17782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3353BC9-B48C-2145-9760-3749CCB154B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054917-1FD7-BA46-BFB6-B92A6C3D71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1FA37F-1432-3B48-92D2-5E8A0A1A00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84498-B2D2-9E4D-8FCA-14244C42AB3F}" type="datetimeFigureOut">
              <a:rPr lang="en-US" smtClean="0"/>
              <a:t>9/15/20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BBC770-E0B4-2246-8189-8D4FFEDD76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211D7D-6B56-4A47-BA25-82B6B1129B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3817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7DCFB-493E-7642-9C6C-0D5643E66C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24EA9B-7F09-6B45-A4D7-E2FA7A3FB9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E8B8A4-D05B-8848-B5CB-11DB9371B8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0F1E5FF-24CC-074B-B8C8-BDD6852C938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390FF85-4712-5348-A8D9-2DB82E96D3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C74D7A0-2B9D-824B-9704-3AFA307918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84498-B2D2-9E4D-8FCA-14244C42AB3F}" type="datetimeFigureOut">
              <a:rPr lang="en-US" smtClean="0"/>
              <a:t>9/15/20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D3C4C91-9514-6A4F-BB77-5D7A25140D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ECBD34D-BA8A-5645-A271-73EFACB626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2394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12F3A-DA9C-9C41-9629-6F6231683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3DBA576-D01E-5741-9D86-0768EDBA7F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84498-B2D2-9E4D-8FCA-14244C42AB3F}" type="datetimeFigureOut">
              <a:rPr lang="en-US" smtClean="0"/>
              <a:t>9/15/20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EABE3A-C62B-3C4F-8AF7-BC77E51923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C5AC82-9650-5C41-BBCA-CD2C607D8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1511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904B4B-9ACF-FC49-8D2A-8888E7CA8C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84498-B2D2-9E4D-8FCA-14244C42AB3F}" type="datetimeFigureOut">
              <a:rPr lang="en-US" smtClean="0"/>
              <a:t>9/15/20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E9E63F-25C0-1C45-AEB8-131C4328F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6BEBC5-0EC5-4044-AFCF-FE76E01F4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1312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F500F-C121-A847-9A5D-D711176A3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D10196-B695-B04F-9811-9A0F257814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FD6A26-12CE-184C-B54A-7B73EFBDDD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6882B9-DABB-1546-86A6-0E118479C0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84498-B2D2-9E4D-8FCA-14244C42AB3F}" type="datetimeFigureOut">
              <a:rPr lang="en-US" smtClean="0"/>
              <a:t>9/15/20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F80305-C529-FB42-8CD4-F57D5AFB6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DC9021-CCBA-2C40-A85D-393318265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7368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8732F-4E2F-7245-B474-C846EE5207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556AB96-31BB-9643-84AE-A11C1AB86D7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4B76D8-7CD2-F047-8747-F838FC6885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EC5473-FEFB-FC41-910E-65C8DFCCD3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84498-B2D2-9E4D-8FCA-14244C42AB3F}" type="datetimeFigureOut">
              <a:rPr lang="en-US" smtClean="0"/>
              <a:t>9/15/20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685E0C-C688-EF43-B6E2-671D32B9E4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B34F4B-78C6-0B48-BC21-1DE3B010DD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9819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5.xml"/><Relationship Id="rId3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4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9.xml"/><Relationship Id="rId1" Type="http://schemas.openxmlformats.org/officeDocument/2006/relationships/slideLayout" Target="../slideLayouts/slideLayout38.xml"/><Relationship Id="rId6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58196E9-7CFC-2449-8391-18985A1FB6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B958CA-9C8B-E64B-B28C-4318903659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1DEEE0-84AF-1C42-B44F-480311E19D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284498-B2D2-9E4D-8FCA-14244C42AB3F}" type="datetimeFigureOut">
              <a:rPr lang="en-US" smtClean="0"/>
              <a:t>9/15/20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8C0D4E-4A4E-A34B-8D86-E4540EAA7B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EEA437-8A49-6845-94B2-A5F5008B35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56283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92" r:id="rId1"/>
    <p:sldLayoutId id="2147483993" r:id="rId2"/>
    <p:sldLayoutId id="2147483994" r:id="rId3"/>
    <p:sldLayoutId id="2147483995" r:id="rId4"/>
    <p:sldLayoutId id="2147483996" r:id="rId5"/>
    <p:sldLayoutId id="2147483997" r:id="rId6"/>
    <p:sldLayoutId id="2147483998" r:id="rId7"/>
    <p:sldLayoutId id="2147483999" r:id="rId8"/>
    <p:sldLayoutId id="2147484000" r:id="rId9"/>
    <p:sldLayoutId id="2147484001" r:id="rId10"/>
    <p:sldLayoutId id="214748400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B7CCDB-6D39-0547-B7B3-C80E39D651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790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5" r:id="rId1"/>
    <p:sldLayoutId id="2147484006" r:id="rId2"/>
    <p:sldLayoutId id="2147484007" r:id="rId3"/>
    <p:sldLayoutId id="2147484008" r:id="rId4"/>
    <p:sldLayoutId id="2147484009" r:id="rId5"/>
    <p:sldLayoutId id="2147484010" r:id="rId6"/>
    <p:sldLayoutId id="2147484011" r:id="rId7"/>
    <p:sldLayoutId id="2147484012" r:id="rId8"/>
    <p:sldLayoutId id="2147484013" r:id="rId9"/>
    <p:sldLayoutId id="2147484014" r:id="rId10"/>
    <p:sldLayoutId id="2147484015" r:id="rId11"/>
    <p:sldLayoutId id="2147484016" r:id="rId12"/>
    <p:sldLayoutId id="2147484018" r:id="rId13"/>
    <p:sldLayoutId id="2147484003" r:id="rId14"/>
    <p:sldLayoutId id="2147484043" r:id="rId15"/>
  </p:sldLayoutIdLst>
  <p:hf hdr="0" ftr="0" dt="0"/>
  <p:txStyles>
    <p:titleStyle>
      <a:lvl1pPr algn="ctr" defTabSz="457182" rtl="0" eaLnBrk="1" latinLnBrk="0" hangingPunct="1">
        <a:spcBef>
          <a:spcPct val="0"/>
        </a:spcBef>
        <a:buNone/>
        <a:defRPr sz="3200" kern="1200" baseline="0">
          <a:solidFill>
            <a:schemeClr val="tx1"/>
          </a:solidFill>
          <a:latin typeface="Karla"/>
          <a:ea typeface="+mj-ea"/>
          <a:cs typeface="Karla"/>
        </a:defRPr>
      </a:lvl1pPr>
    </p:titleStyle>
    <p:bodyStyle>
      <a:lvl1pPr marL="342887" indent="-342887" algn="l" defTabSz="457182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20" indent="-285738" algn="l" defTabSz="457182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54" indent="-228590" algn="l" defTabSz="457182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36" indent="-228590" algn="l" defTabSz="457182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17" indent="-228590" algn="l" defTabSz="457182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99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4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1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58196E9-7CFC-2449-8391-18985A1FB6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B958CA-9C8B-E64B-B28C-4318903659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1DEEE0-84AF-1C42-B44F-480311E19D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284498-B2D2-9E4D-8FCA-14244C42AB3F}" type="datetimeFigureOut">
              <a:rPr lang="en-US" smtClean="0"/>
              <a:t>9/15/20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8C0D4E-4A4E-A34B-8D86-E4540EAA7B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EEA437-8A49-6845-94B2-A5F5008B35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4879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20" r:id="rId1"/>
    <p:sldLayoutId id="2147484021" r:id="rId2"/>
    <p:sldLayoutId id="2147484022" r:id="rId3"/>
    <p:sldLayoutId id="2147484023" r:id="rId4"/>
    <p:sldLayoutId id="2147484024" r:id="rId5"/>
    <p:sldLayoutId id="2147484025" r:id="rId6"/>
    <p:sldLayoutId id="2147484026" r:id="rId7"/>
    <p:sldLayoutId id="2147484027" r:id="rId8"/>
    <p:sldLayoutId id="2147484028" r:id="rId9"/>
    <p:sldLayoutId id="2147484029" r:id="rId10"/>
    <p:sldLayoutId id="214748403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58196E9-7CFC-2449-8391-18985A1FB6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B958CA-9C8B-E64B-B28C-4318903659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1DEEE0-84AF-1C42-B44F-480311E19D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284498-B2D2-9E4D-8FCA-14244C42AB3F}" type="datetimeFigureOut">
              <a:rPr lang="en-US" smtClean="0"/>
              <a:t>9/15/20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8C0D4E-4A4E-A34B-8D86-E4540EAA7B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EEA437-8A49-6845-94B2-A5F5008B35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3043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32" r:id="rId1"/>
    <p:sldLayoutId id="2147484033" r:id="rId2"/>
    <p:sldLayoutId id="2147484034" r:id="rId3"/>
    <p:sldLayoutId id="2147484035" r:id="rId4"/>
    <p:sldLayoutId id="2147484036" r:id="rId5"/>
    <p:sldLayoutId id="2147484037" r:id="rId6"/>
    <p:sldLayoutId id="2147484038" r:id="rId7"/>
    <p:sldLayoutId id="2147484039" r:id="rId8"/>
    <p:sldLayoutId id="2147484040" r:id="rId9"/>
    <p:sldLayoutId id="2147484041" r:id="rId10"/>
    <p:sldLayoutId id="214748404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tif"/><Relationship Id="rId1" Type="http://schemas.openxmlformats.org/officeDocument/2006/relationships/slideLayout" Target="../slideLayouts/slideLayout2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8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11817990" y="-1"/>
            <a:ext cx="373741" cy="48086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0</a:t>
            </a:fld>
            <a:endParaRPr/>
          </a:p>
        </p:txBody>
      </p:sp>
      <p:sp>
        <p:nvSpPr>
          <p:cNvPr id="1979" name="One way to go about this is to recreate a complex algorithm from scratch every time we want to use it."/>
          <p:cNvSpPr txBox="1"/>
          <p:nvPr/>
        </p:nvSpPr>
        <p:spPr>
          <a:xfrm>
            <a:off x="999241" y="510436"/>
            <a:ext cx="10053995" cy="7795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>
            <a:lvl1pPr marL="381000" indent="-381000">
              <a:defRPr sz="1900">
                <a:solidFill>
                  <a:srgbClr val="060504"/>
                </a:solidFill>
                <a:latin typeface="Shadows Into Light"/>
                <a:ea typeface="Shadows Into Light"/>
                <a:cs typeface="Shadows Into Light"/>
                <a:sym typeface="Shadows Into Light"/>
              </a:defRPr>
            </a:lvl1pPr>
          </a:lstStyle>
          <a:p>
            <a:r>
              <a:rPr lang="en-US" sz="2533" dirty="0">
                <a:solidFill>
                  <a:schemeClr val="tx2">
                    <a:lumMod val="60000"/>
                    <a:lumOff val="40000"/>
                  </a:schemeClr>
                </a:solidFill>
              </a:rPr>
              <a:t>No pre-class Quizzes! </a:t>
            </a:r>
          </a:p>
          <a:p>
            <a:r>
              <a:rPr lang="en-US" sz="2533" dirty="0"/>
              <a:t>	Instead we have Reading Checks which will not count towards your grade. </a:t>
            </a:r>
            <a:endParaRPr sz="2533" dirty="0"/>
          </a:p>
        </p:txBody>
      </p:sp>
      <p:pic>
        <p:nvPicPr>
          <p:cNvPr id="198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7852" y="3250463"/>
            <a:ext cx="2701232" cy="2815935"/>
          </a:xfrm>
          <a:prstGeom prst="rect">
            <a:avLst/>
          </a:prstGeom>
          <a:ln w="12700">
            <a:miter lim="400000"/>
          </a:ln>
        </p:spPr>
      </p:pic>
      <p:sp>
        <p:nvSpPr>
          <p:cNvPr id="1981" name="For implementing any machine learning application one needs a model."/>
          <p:cNvSpPr txBox="1"/>
          <p:nvPr/>
        </p:nvSpPr>
        <p:spPr>
          <a:xfrm>
            <a:off x="999241" y="347707"/>
            <a:ext cx="10006311" cy="4924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marL="507987" indent="-507987">
              <a:defRPr sz="2200">
                <a:solidFill>
                  <a:srgbClr val="060504"/>
                </a:solidFill>
                <a:latin typeface="Shadows Into Light"/>
                <a:ea typeface="Shadows Into Light"/>
                <a:cs typeface="Shadows Into Light"/>
                <a:sym typeface="Shadows Into Light"/>
              </a:defRPr>
            </a:pPr>
            <a:endParaRPr sz="3200" dirty="0"/>
          </a:p>
        </p:txBody>
      </p:sp>
      <p:sp>
        <p:nvSpPr>
          <p:cNvPr id="1982" name="This will be fine for the 1st time, the second and maybe the 10th time.…"/>
          <p:cNvSpPr txBox="1"/>
          <p:nvPr/>
        </p:nvSpPr>
        <p:spPr>
          <a:xfrm>
            <a:off x="999241" y="2459145"/>
            <a:ext cx="9755977" cy="7795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marL="507987" indent="-507987">
              <a:defRPr sz="1900">
                <a:solidFill>
                  <a:srgbClr val="060504"/>
                </a:solidFill>
                <a:latin typeface="Shadows Into Light"/>
                <a:ea typeface="Shadows Into Light"/>
                <a:cs typeface="Shadows Into Light"/>
                <a:sym typeface="Shadows Into Light"/>
              </a:defRPr>
            </a:pPr>
            <a:r>
              <a:rPr lang="en-US" sz="2533" dirty="0">
                <a:solidFill>
                  <a:schemeClr val="tx2">
                    <a:lumMod val="60000"/>
                    <a:lumOff val="40000"/>
                  </a:schemeClr>
                </a:solidFill>
              </a:rPr>
              <a:t>Exercises</a:t>
            </a:r>
            <a:r>
              <a:rPr lang="en-US" sz="2533" dirty="0"/>
              <a:t> will count towards your grade </a:t>
            </a:r>
            <a:r>
              <a:rPr lang="en-US" sz="2533" b="1" dirty="0"/>
              <a:t>only</a:t>
            </a:r>
            <a:r>
              <a:rPr lang="en-US" sz="2533" dirty="0"/>
              <a:t> if it will improve your overall grade. Yes you can drop 25% of them. </a:t>
            </a:r>
            <a:endParaRPr sz="2533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8F6A2C6-214B-D54D-9751-6BC4D5D14F6B}"/>
                  </a:ext>
                </a:extLst>
              </p:cNvPr>
              <p:cNvSpPr txBox="1"/>
              <p:nvPr/>
            </p:nvSpPr>
            <p:spPr>
              <a:xfrm>
                <a:off x="1253227" y="3607537"/>
                <a:ext cx="6920292" cy="235724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sz="2400" dirty="0">
                    <a:latin typeface="Cambria Math" panose="02040503050406030204" pitchFamily="18" charset="0"/>
                  </a:rPr>
                  <a:t>:  </a:t>
                </a:r>
                <a:r>
                  <a:rPr lang="en-US" sz="2533" dirty="0">
                    <a:solidFill>
                      <a:srgbClr val="060504"/>
                    </a:solidFill>
                    <a:latin typeface="Shadows Into Light"/>
                  </a:rPr>
                  <a:t>total</a:t>
                </a:r>
                <a:r>
                  <a:rPr lang="en-US" sz="2533" dirty="0">
                    <a:solidFill>
                      <a:srgbClr val="060504"/>
                    </a:solidFill>
                    <a:latin typeface="Shadows Into Light"/>
                    <a:ea typeface="Shadows Into Light"/>
                    <a:cs typeface="Shadows Into Light"/>
                  </a:rPr>
                  <a:t> grade not including the exercises (94 pts) </a:t>
                </a:r>
                <a:br>
                  <a:rPr lang="en-US" sz="2400" b="0" i="1" dirty="0">
                    <a:latin typeface="Cambria Math" panose="02040503050406030204" pitchFamily="18" charset="0"/>
                  </a:rPr>
                </a:br>
                <a:r>
                  <a:rPr lang="en-US" sz="2400" b="0" i="1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sz="2400" dirty="0">
                    <a:latin typeface="Cambria Math" panose="02040503050406030204" pitchFamily="18" charset="0"/>
                  </a:rPr>
                  <a:t>  : </a:t>
                </a:r>
                <a:r>
                  <a:rPr lang="en-US" sz="2400" b="0" i="1" dirty="0">
                    <a:latin typeface="Cambria Math" panose="02040503050406030204" pitchFamily="18" charset="0"/>
                  </a:rPr>
                  <a:t>  </a:t>
                </a:r>
                <a:r>
                  <a:rPr lang="en-US" sz="2533" dirty="0">
                    <a:solidFill>
                      <a:srgbClr val="060504"/>
                    </a:solidFill>
                    <a:latin typeface="Shadows Into Light"/>
                    <a:ea typeface="Shadows Into Light"/>
                    <a:cs typeface="Shadows Into Light"/>
                  </a:rPr>
                  <a:t>grade for exercise (6 pts)</a:t>
                </a:r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latin typeface="Cambria Math" panose="02040503050406030204" pitchFamily="18" charset="0"/>
                  </a:rPr>
                  <a:t>   </a:t>
                </a:r>
                <a:r>
                  <a:rPr lang="en-US" sz="2533" dirty="0">
                    <a:solidFill>
                      <a:srgbClr val="060504"/>
                    </a:solidFill>
                    <a:latin typeface="Shadows Into Light"/>
                    <a:ea typeface="Shadows Into Light"/>
                    <a:cs typeface="Shadows Into Light"/>
                  </a:rPr>
                  <a:t>:   final grade</a:t>
                </a:r>
              </a:p>
              <a:p>
                <a:endParaRPr lang="en-US" sz="2400" b="0" dirty="0">
                  <a:latin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 </m:t>
                      </m:r>
                      <m:func>
                        <m:func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100</m:t>
                                  </m:r>
                                </m:num>
                                <m:den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94</m:t>
                                  </m:r>
                                </m:den>
                              </m:f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sub>
                              </m:s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sub>
                              </m:s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+ 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8F6A2C6-214B-D54D-9751-6BC4D5D14F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3227" y="3607537"/>
                <a:ext cx="6920292" cy="2357248"/>
              </a:xfrm>
              <a:prstGeom prst="rect">
                <a:avLst/>
              </a:prstGeom>
              <a:blipFill>
                <a:blip r:embed="rId3"/>
                <a:stretch>
                  <a:fillRect l="-2198" t="-4301" r="-1832" b="-37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One way to go about this is to recreate a complex algorithm from scratch every time we want to use it.">
            <a:extLst>
              <a:ext uri="{FF2B5EF4-FFF2-40B4-BE49-F238E27FC236}">
                <a16:creationId xmlns:a16="http://schemas.microsoft.com/office/drawing/2014/main" id="{0D4238DE-91F7-1E4F-9BE4-777253842893}"/>
              </a:ext>
            </a:extLst>
          </p:cNvPr>
          <p:cNvSpPr txBox="1"/>
          <p:nvPr/>
        </p:nvSpPr>
        <p:spPr>
          <a:xfrm>
            <a:off x="999241" y="1468545"/>
            <a:ext cx="10053995" cy="7795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>
            <a:lvl1pPr marL="381000" indent="-381000">
              <a:defRPr sz="1900">
                <a:solidFill>
                  <a:srgbClr val="060504"/>
                </a:solidFill>
                <a:latin typeface="Shadows Into Light"/>
                <a:ea typeface="Shadows Into Light"/>
                <a:cs typeface="Shadows Into Light"/>
                <a:sym typeface="Shadows Into Light"/>
              </a:defRPr>
            </a:lvl1pPr>
          </a:lstStyle>
          <a:p>
            <a:r>
              <a:rPr lang="en-US" sz="2533" dirty="0">
                <a:solidFill>
                  <a:schemeClr val="tx2">
                    <a:lumMod val="60000"/>
                    <a:lumOff val="40000"/>
                  </a:schemeClr>
                </a:solidFill>
              </a:rPr>
              <a:t>Post Quizzes  </a:t>
            </a:r>
          </a:p>
          <a:p>
            <a:r>
              <a:rPr lang="en-US" sz="2533" dirty="0"/>
              <a:t>	No changes, still drop 25%.  </a:t>
            </a:r>
            <a:endParaRPr sz="2533" dirty="0"/>
          </a:p>
        </p:txBody>
      </p:sp>
    </p:spTree>
    <p:extLst>
      <p:ext uri="{BB962C8B-B14F-4D97-AF65-F5344CB8AC3E}">
        <p14:creationId xmlns:p14="http://schemas.microsoft.com/office/powerpoint/2010/main" val="3523373357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79" grpId="0" animBg="1" advAuto="0"/>
      <p:bldP spid="1980" grpId="0" animBg="1" advAuto="0"/>
      <p:bldP spid="1981" grpId="0" animBg="1" advAuto="0"/>
      <p:bldP spid="1982" grpId="0" animBg="1" advAuto="0"/>
      <p:bldP spid="8" grpId="0" animBg="1" advAuto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8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11817990" y="-1"/>
            <a:ext cx="373741" cy="48086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</a:t>
            </a:fld>
            <a:endParaRPr/>
          </a:p>
        </p:txBody>
      </p:sp>
      <p:sp>
        <p:nvSpPr>
          <p:cNvPr id="1979" name="One way to go about this is to recreate a complex algorithm from scratch every time we want to use it."/>
          <p:cNvSpPr txBox="1"/>
          <p:nvPr/>
        </p:nvSpPr>
        <p:spPr>
          <a:xfrm>
            <a:off x="1511171" y="1609950"/>
            <a:ext cx="10053995" cy="36933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>
            <a:lvl1pPr marL="381000" indent="-381000">
              <a:defRPr sz="1900">
                <a:solidFill>
                  <a:srgbClr val="060504"/>
                </a:solidFill>
                <a:latin typeface="Shadows Into Light"/>
                <a:ea typeface="Shadows Into Light"/>
                <a:cs typeface="Shadows Into Light"/>
                <a:sym typeface="Shadows Into Light"/>
              </a:defRPr>
            </a:lvl1pPr>
          </a:lstStyle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okay to share exercise code, NOT OKAY to share </a:t>
            </a:r>
            <a:r>
              <a:rPr lang="en-US" sz="2400" dirty="0" err="1"/>
              <a:t>hw</a:t>
            </a:r>
            <a:r>
              <a:rPr lang="en-US" sz="2400" dirty="0"/>
              <a:t> code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okay for TFs to help w/ exercise code</a:t>
            </a:r>
          </a:p>
          <a:p>
            <a:pPr marL="0" indent="0"/>
            <a:endParaRPr lang="en-US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HW1 is due today 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400"/>
              <a:t>HW2, </a:t>
            </a:r>
            <a:r>
              <a:rPr lang="en-US" sz="2400" dirty="0"/>
              <a:t>109 and </a:t>
            </a:r>
            <a:r>
              <a:rPr lang="en-US" sz="2400"/>
              <a:t>209 flavors, </a:t>
            </a:r>
            <a:r>
              <a:rPr lang="en-US" sz="2400" dirty="0"/>
              <a:t>will be released today. 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1981" name="For implementing any machine learning application one needs a model."/>
          <p:cNvSpPr txBox="1"/>
          <p:nvPr/>
        </p:nvSpPr>
        <p:spPr>
          <a:xfrm>
            <a:off x="999241" y="347707"/>
            <a:ext cx="10006311" cy="4924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marL="507987" indent="-507987">
              <a:defRPr sz="2200">
                <a:solidFill>
                  <a:srgbClr val="060504"/>
                </a:solidFill>
                <a:latin typeface="Shadows Into Light"/>
                <a:ea typeface="Shadows Into Light"/>
                <a:cs typeface="Shadows Into Light"/>
                <a:sym typeface="Shadows Into Light"/>
              </a:defRPr>
            </a:pPr>
            <a:endParaRPr sz="320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0C4A41F-CBD1-4B4E-8583-84EE02C5A1A0}"/>
              </a:ext>
            </a:extLst>
          </p:cNvPr>
          <p:cNvGrpSpPr/>
          <p:nvPr/>
        </p:nvGrpSpPr>
        <p:grpSpPr>
          <a:xfrm>
            <a:off x="9422512" y="240431"/>
            <a:ext cx="1989259" cy="1928039"/>
            <a:chOff x="8012862" y="3689832"/>
            <a:chExt cx="2209440" cy="2209440"/>
          </a:xfrm>
        </p:grpSpPr>
        <p:pic>
          <p:nvPicPr>
            <p:cNvPr id="8" name="Picture 6" descr="Rusty Doodle | Good things come in pairs - Kids Premium T-Shirt">
              <a:extLst>
                <a:ext uri="{FF2B5EF4-FFF2-40B4-BE49-F238E27FC236}">
                  <a16:creationId xmlns:a16="http://schemas.microsoft.com/office/drawing/2014/main" id="{D1C807D4-2816-8949-9F04-B0E528DF98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12862" y="3689832"/>
              <a:ext cx="2209440" cy="22094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B733B772-C0F0-8E44-B96F-17CB52359900}"/>
                </a:ext>
              </a:extLst>
            </p:cNvPr>
            <p:cNvSpPr/>
            <p:nvPr/>
          </p:nvSpPr>
          <p:spPr>
            <a:xfrm>
              <a:off x="8057836" y="5461323"/>
              <a:ext cx="211949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latin typeface="Delivery Note DEMO" pitchFamily="2" charset="77"/>
                </a:rPr>
                <a:t>Submissions in ‘Pairs</a:t>
              </a:r>
              <a:endParaRPr lang="en-US" dirty="0"/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DA0BC779-9487-5345-8451-84E3B947AC4E}"/>
                </a:ext>
              </a:extLst>
            </p:cNvPr>
            <p:cNvSpPr/>
            <p:nvPr/>
          </p:nvSpPr>
          <p:spPr>
            <a:xfrm>
              <a:off x="8850520" y="3689832"/>
              <a:ext cx="53412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HW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21069856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79" grpId="0" animBg="1" advAuto="0"/>
      <p:bldP spid="1981" grpId="0" animBg="1" advAuto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8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11817990" y="-1"/>
            <a:ext cx="373741" cy="480865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</a:t>
            </a:fld>
            <a:endParaRPr/>
          </a:p>
        </p:txBody>
      </p:sp>
      <p:sp>
        <p:nvSpPr>
          <p:cNvPr id="1981" name="For implementing any machine learning application one needs a model."/>
          <p:cNvSpPr txBox="1"/>
          <p:nvPr/>
        </p:nvSpPr>
        <p:spPr>
          <a:xfrm>
            <a:off x="999241" y="347707"/>
            <a:ext cx="10006311" cy="4924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507987" indent="-507987">
              <a:defRPr sz="2200">
                <a:solidFill>
                  <a:srgbClr val="060504"/>
                </a:solidFill>
                <a:latin typeface="Shadows Into Light"/>
                <a:ea typeface="Shadows Into Light"/>
                <a:cs typeface="Shadows Into Light"/>
                <a:sym typeface="Shadows Into Light"/>
              </a:defRPr>
            </a:pPr>
            <a:endParaRPr sz="3200" dirty="0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56F95697-0537-0847-BF83-2E150F0C9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3341" y="1670515"/>
            <a:ext cx="6000405" cy="4816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5476882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81" grpId="0" animBg="1" advAuto="0"/>
    </p:bldLst>
  </p:timing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GEC_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2" id="{EE3F4256-57BA-4E45-A16C-7FF03EA64AD5}" vid="{8FDA9A5F-BD2F-2E4D-B6B1-DDFA3E9D3C63}"/>
    </a:ext>
  </a:extLst>
</a:theme>
</file>

<file path=ppt/theme/theme3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Lecture4b_optimization</Template>
  <TotalTime>22715</TotalTime>
  <Words>128</Words>
  <Application>Microsoft Macintosh PowerPoint</Application>
  <PresentationFormat>Widescreen</PresentationFormat>
  <Paragraphs>22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3</vt:i4>
      </vt:variant>
    </vt:vector>
  </HeadingPairs>
  <TitlesOfParts>
    <vt:vector size="16" baseType="lpstr">
      <vt:lpstr>Arial</vt:lpstr>
      <vt:lpstr>Calibri</vt:lpstr>
      <vt:lpstr>Calibri Light</vt:lpstr>
      <vt:lpstr>Cambria Math</vt:lpstr>
      <vt:lpstr>Delivery Note DEMO</vt:lpstr>
      <vt:lpstr>Helvetica</vt:lpstr>
      <vt:lpstr>Karla</vt:lpstr>
      <vt:lpstr>Merriweather</vt:lpstr>
      <vt:lpstr>Shadows Into Light</vt:lpstr>
      <vt:lpstr>Custom Design</vt:lpstr>
      <vt:lpstr>GEC_template</vt:lpstr>
      <vt:lpstr>1_Custom Design</vt:lpstr>
      <vt:lpstr>2_Custom Design</vt:lpstr>
      <vt:lpstr>PowerPoint Presentation</vt:lpstr>
      <vt:lpstr>PowerPoint Presentation</vt:lpstr>
      <vt:lpstr>PowerPoint Presentation</vt:lpstr>
    </vt:vector>
  </TitlesOfParts>
  <Company>harvard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pavlos protopapas</dc:creator>
  <cp:lastModifiedBy>Protopapas, Pavlos</cp:lastModifiedBy>
  <cp:revision>558</cp:revision>
  <cp:lastPrinted>2020-08-22T19:56:02Z</cp:lastPrinted>
  <dcterms:created xsi:type="dcterms:W3CDTF">2018-04-18T18:49:01Z</dcterms:created>
  <dcterms:modified xsi:type="dcterms:W3CDTF">2020-09-16T11:37:35Z</dcterms:modified>
</cp:coreProperties>
</file>